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4.xml" ContentType="application/vnd.openxmlformats-officedocument.themeOverride+xml"/>
  <Override PartName="/ppt/notesSlides/notesSlide12.xml" ContentType="application/vnd.openxmlformats-officedocument.presentationml.notesSlide+xml"/>
  <Override PartName="/ppt/theme/themeOverride5.xml" ContentType="application/vnd.openxmlformats-officedocument.themeOverride+xml"/>
  <Override PartName="/ppt/notesSlides/notesSlide13.xml" ContentType="application/vnd.openxmlformats-officedocument.presentationml.notesSlide+xml"/>
  <Override PartName="/ppt/theme/themeOverride6.xml" ContentType="application/vnd.openxmlformats-officedocument.themeOverride+xml"/>
  <Override PartName="/ppt/notesSlides/notesSlide14.xml" ContentType="application/vnd.openxmlformats-officedocument.presentationml.notesSlide+xml"/>
  <Override PartName="/ppt/theme/themeOverride7.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 id="2147483916" r:id="rId4"/>
    <p:sldMasterId id="2147483928" r:id="rId5"/>
    <p:sldMasterId id="2147483940" r:id="rId6"/>
    <p:sldMasterId id="2147483952" r:id="rId7"/>
    <p:sldMasterId id="2147483964" r:id="rId8"/>
    <p:sldMasterId id="2147483976" r:id="rId9"/>
    <p:sldMasterId id="2147484109" r:id="rId10"/>
  </p:sldMasterIdLst>
  <p:notesMasterIdLst>
    <p:notesMasterId r:id="rId30"/>
  </p:notesMasterIdLst>
  <p:sldIdLst>
    <p:sldId id="257" r:id="rId11"/>
    <p:sldId id="283" r:id="rId12"/>
    <p:sldId id="264" r:id="rId13"/>
    <p:sldId id="284" r:id="rId14"/>
    <p:sldId id="258" r:id="rId15"/>
    <p:sldId id="285" r:id="rId16"/>
    <p:sldId id="272" r:id="rId17"/>
    <p:sldId id="286" r:id="rId18"/>
    <p:sldId id="287" r:id="rId19"/>
    <p:sldId id="288" r:id="rId20"/>
    <p:sldId id="281" r:id="rId21"/>
    <p:sldId id="289" r:id="rId22"/>
    <p:sldId id="275" r:id="rId23"/>
    <p:sldId id="276" r:id="rId24"/>
    <p:sldId id="277" r:id="rId25"/>
    <p:sldId id="278" r:id="rId26"/>
    <p:sldId id="265" r:id="rId27"/>
    <p:sldId id="279" r:id="rId28"/>
    <p:sldId id="291"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3" d="100"/>
          <a:sy n="73" d="100"/>
        </p:scale>
        <p:origin x="-10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239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smtClean="0"/>
            </a:lvl1pPr>
          </a:lstStyle>
          <a:p>
            <a:pPr>
              <a:defRPr/>
            </a:pPr>
            <a:fld id="{AC74E091-0C78-0141-B610-00E285E847CF}" type="slidenum">
              <a:rPr lang="en-US"/>
              <a:pPr>
                <a:defRPr/>
              </a:pPr>
              <a:t>‹#›</a:t>
            </a:fld>
            <a:endParaRPr lang="en-US"/>
          </a:p>
        </p:txBody>
      </p:sp>
    </p:spTree>
    <p:extLst>
      <p:ext uri="{BB962C8B-B14F-4D97-AF65-F5344CB8AC3E}">
        <p14:creationId xmlns:p14="http://schemas.microsoft.com/office/powerpoint/2010/main" val="30203754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B26331B-69AA-0245-B470-E3353E86A3B7}" type="slidenum">
              <a:rPr lang="en-US" sz="1200"/>
              <a:pPr/>
              <a:t>1</a:t>
            </a:fld>
            <a:endParaRPr lang="en-US" sz="1200"/>
          </a:p>
        </p:txBody>
      </p:sp>
      <p:sp>
        <p:nvSpPr>
          <p:cNvPr id="125954" name="Rectangle 2"/>
          <p:cNvSpPr>
            <a:spLocks noGrp="1" noRot="1" noChangeAspect="1" noChangeArrowheads="1" noTextEdit="1"/>
          </p:cNvSpPr>
          <p:nvPr>
            <p:ph type="sldImg"/>
          </p:nvPr>
        </p:nvSpPr>
        <p:spPr>
          <a:solidFill>
            <a:srgbClr val="FFFFFF"/>
          </a:solidFill>
          <a:ln/>
        </p:spPr>
      </p:sp>
      <p:sp>
        <p:nvSpPr>
          <p:cNvPr id="1259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85E86F-7806-1544-B3BB-E715D50CF3F7}" type="slidenum">
              <a:rPr lang="en-US" sz="1200"/>
              <a:pPr/>
              <a:t>10</a:t>
            </a:fld>
            <a:endParaRPr lang="en-US" sz="1200"/>
          </a:p>
        </p:txBody>
      </p:sp>
      <p:sp>
        <p:nvSpPr>
          <p:cNvPr id="144386" name="Rectangle 2"/>
          <p:cNvSpPr>
            <a:spLocks noGrp="1" noRot="1" noChangeAspect="1" noChangeArrowheads="1"/>
          </p:cNvSpPr>
          <p:nvPr>
            <p:ph type="sldImg"/>
          </p:nvPr>
        </p:nvSpPr>
        <p:spPr>
          <a:solidFill>
            <a:srgbClr val="FFFFFF"/>
          </a:solidFill>
          <a:ln/>
        </p:spPr>
      </p:sp>
      <p:sp>
        <p:nvSpPr>
          <p:cNvPr id="1443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D99863-0F4B-8B4B-B4FF-A4359BB21049}" type="slidenum">
              <a:rPr lang="en-US" sz="1200">
                <a:solidFill>
                  <a:srgbClr val="000000"/>
                </a:solidFill>
              </a:rPr>
              <a:pPr/>
              <a:t>12</a:t>
            </a:fld>
            <a:endParaRPr lang="en-US" sz="1200">
              <a:solidFill>
                <a:srgbClr val="000000"/>
              </a:solidFill>
            </a:endParaRPr>
          </a:p>
        </p:txBody>
      </p:sp>
      <p:sp>
        <p:nvSpPr>
          <p:cNvPr id="147458" name="Rectangle 2"/>
          <p:cNvSpPr>
            <a:spLocks noGrp="1" noRot="1" noChangeAspect="1" noChangeArrowheads="1"/>
          </p:cNvSpPr>
          <p:nvPr>
            <p:ph type="sldImg"/>
          </p:nvPr>
        </p:nvSpPr>
        <p:spPr>
          <a:solidFill>
            <a:srgbClr val="FFFFFF"/>
          </a:solidFill>
          <a:ln/>
        </p:spPr>
      </p:sp>
      <p:sp>
        <p:nvSpPr>
          <p:cNvPr id="1474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B259488-67AA-A34F-9CBC-13673766DA5B}" type="slidenum">
              <a:rPr lang="en-US" sz="1200"/>
              <a:pPr/>
              <a:t>13</a:t>
            </a:fld>
            <a:endParaRPr lang="en-US" sz="1200"/>
          </a:p>
        </p:txBody>
      </p:sp>
      <p:sp>
        <p:nvSpPr>
          <p:cNvPr id="149506" name="Rectangle 2"/>
          <p:cNvSpPr>
            <a:spLocks noGrp="1" noRot="1" noChangeAspect="1" noChangeArrowheads="1" noTextEdit="1"/>
          </p:cNvSpPr>
          <p:nvPr>
            <p:ph type="sldImg"/>
          </p:nvPr>
        </p:nvSpPr>
        <p:spPr>
          <a:solidFill>
            <a:srgbClr val="FFFFFF"/>
          </a:solidFill>
          <a:ln/>
        </p:spPr>
      </p:sp>
      <p:sp>
        <p:nvSpPr>
          <p:cNvPr id="14950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EA5731-0485-B14A-803D-953C2489BB18}" type="slidenum">
              <a:rPr lang="en-US" sz="1200"/>
              <a:pPr/>
              <a:t>14</a:t>
            </a:fld>
            <a:endParaRPr lang="en-US" sz="1200"/>
          </a:p>
        </p:txBody>
      </p:sp>
      <p:sp>
        <p:nvSpPr>
          <p:cNvPr id="151554" name="Rectangle 2"/>
          <p:cNvSpPr>
            <a:spLocks noGrp="1" noRot="1" noChangeAspect="1" noChangeArrowheads="1" noTextEdit="1"/>
          </p:cNvSpPr>
          <p:nvPr>
            <p:ph type="sldImg"/>
          </p:nvPr>
        </p:nvSpPr>
        <p:spPr>
          <a:solidFill>
            <a:srgbClr val="FFFFFF"/>
          </a:solidFill>
          <a:ln/>
        </p:spPr>
      </p:sp>
      <p:sp>
        <p:nvSpPr>
          <p:cNvPr id="1515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421E37-7E60-664C-A994-F9CB81CD5D4D}" type="slidenum">
              <a:rPr lang="en-US" sz="1200"/>
              <a:pPr/>
              <a:t>15</a:t>
            </a:fld>
            <a:endParaRPr lang="en-US" sz="1200"/>
          </a:p>
        </p:txBody>
      </p:sp>
      <p:sp>
        <p:nvSpPr>
          <p:cNvPr id="153602" name="Rectangle 2"/>
          <p:cNvSpPr>
            <a:spLocks noGrp="1" noRot="1" noChangeAspect="1" noChangeArrowheads="1" noTextEdit="1"/>
          </p:cNvSpPr>
          <p:nvPr>
            <p:ph type="sldImg"/>
          </p:nvPr>
        </p:nvSpPr>
        <p:spPr>
          <a:solidFill>
            <a:srgbClr val="FFFFFF"/>
          </a:solidFill>
          <a:ln/>
        </p:spPr>
      </p:sp>
      <p:sp>
        <p:nvSpPr>
          <p:cNvPr id="15360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0E1A89-FB31-3D4D-9238-58964E46036B}" type="slidenum">
              <a:rPr lang="en-US" sz="1200"/>
              <a:pPr/>
              <a:t>16</a:t>
            </a:fld>
            <a:endParaRPr lang="en-US" sz="1200"/>
          </a:p>
        </p:txBody>
      </p:sp>
      <p:sp>
        <p:nvSpPr>
          <p:cNvPr id="155650" name="Rectangle 2"/>
          <p:cNvSpPr>
            <a:spLocks noGrp="1" noRot="1" noChangeAspect="1" noChangeArrowheads="1" noTextEdit="1"/>
          </p:cNvSpPr>
          <p:nvPr>
            <p:ph type="sldImg"/>
          </p:nvPr>
        </p:nvSpPr>
        <p:spPr>
          <a:solidFill>
            <a:srgbClr val="FFFFFF"/>
          </a:solidFill>
          <a:ln/>
        </p:spPr>
      </p:sp>
      <p:sp>
        <p:nvSpPr>
          <p:cNvPr id="1556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F19570F-A297-674B-8AFE-577EA5E6A145}" type="slidenum">
              <a:rPr lang="en-US" sz="1200"/>
              <a:pPr/>
              <a:t>17</a:t>
            </a:fld>
            <a:endParaRPr lang="en-US" sz="1200"/>
          </a:p>
        </p:txBody>
      </p:sp>
      <p:sp>
        <p:nvSpPr>
          <p:cNvPr id="157698" name="Rectangle 2"/>
          <p:cNvSpPr>
            <a:spLocks noGrp="1" noRot="1" noChangeAspect="1" noChangeArrowheads="1" noTextEdit="1"/>
          </p:cNvSpPr>
          <p:nvPr>
            <p:ph type="sldImg"/>
          </p:nvPr>
        </p:nvSpPr>
        <p:spPr>
          <a:solidFill>
            <a:srgbClr val="FFFFFF"/>
          </a:solidFill>
          <a:ln/>
        </p:spPr>
      </p:sp>
      <p:sp>
        <p:nvSpPr>
          <p:cNvPr id="1576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08793CF-9288-E44B-A1C3-FBBDACCC996D}" type="slidenum">
              <a:rPr lang="en-US" sz="1200"/>
              <a:pPr/>
              <a:t>18</a:t>
            </a:fld>
            <a:endParaRPr lang="en-US" sz="1200"/>
          </a:p>
        </p:txBody>
      </p:sp>
      <p:sp>
        <p:nvSpPr>
          <p:cNvPr id="159746" name="Rectangle 2"/>
          <p:cNvSpPr>
            <a:spLocks noGrp="1" noRot="1" noChangeAspect="1" noChangeArrowheads="1" noTextEdit="1"/>
          </p:cNvSpPr>
          <p:nvPr>
            <p:ph type="sldImg"/>
          </p:nvPr>
        </p:nvSpPr>
        <p:spPr>
          <a:solidFill>
            <a:srgbClr val="FFFFFF"/>
          </a:solidFill>
          <a:ln/>
        </p:spPr>
      </p:sp>
      <p:sp>
        <p:nvSpPr>
          <p:cNvPr id="1597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a:latin typeface="Arial" charset="0"/>
                <a:ea typeface="MS PGothic" charset="0"/>
              </a:rPr>
              <a:t>Homiletics</a:t>
            </a:r>
            <a:r>
              <a:rPr lang="en-US" baseline="0">
                <a:latin typeface="Arial" charset="0"/>
                <a:ea typeface="MS PGothic" charset="0"/>
              </a:rPr>
              <a:t> (Preaching) in Indonesian</a:t>
            </a:r>
            <a:endParaRPr lang="en-US">
              <a:latin typeface="Arial"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FCE430-3A34-4645-B7E3-B2F9AAFF1A76}" type="slidenum">
              <a:rPr lang="en-US" sz="1200"/>
              <a:pPr/>
              <a:t>2</a:t>
            </a:fld>
            <a:endParaRPr lang="en-US" sz="1200"/>
          </a:p>
        </p:txBody>
      </p:sp>
      <p:sp>
        <p:nvSpPr>
          <p:cNvPr id="128002" name="Rectangle 2"/>
          <p:cNvSpPr>
            <a:spLocks noGrp="1" noRot="1" noChangeAspect="1" noChangeArrowheads="1"/>
          </p:cNvSpPr>
          <p:nvPr>
            <p:ph type="sldImg"/>
          </p:nvPr>
        </p:nvSpPr>
        <p:spPr>
          <a:solidFill>
            <a:srgbClr val="FFFFFF"/>
          </a:solidFill>
          <a:ln/>
        </p:spPr>
      </p:sp>
      <p:sp>
        <p:nvSpPr>
          <p:cNvPr id="128003" name="Rectangle 3"/>
          <p:cNvSpPr>
            <a:spLocks noGrp="1" noChangeArrowheads="1"/>
          </p:cNvSpPr>
          <p:nvPr>
            <p:ph type="body" idx="1"/>
          </p:nvPr>
        </p:nvSpPr>
        <p:spPr>
          <a:solidFill>
            <a:srgbClr val="FFFFFF"/>
          </a:solidFill>
          <a:ln>
            <a:solidFill>
              <a:srgbClr val="000000"/>
            </a:solidFill>
          </a:ln>
        </p:spPr>
        <p:txBody>
          <a:bodyPr/>
          <a:lstStyle/>
          <a:p>
            <a:r>
              <a:rPr lang="en-US">
                <a:ea typeface="ＭＳ Ｐゴシック" charset="0"/>
                <a:cs typeface="ＭＳ Ｐゴシック" charset="0"/>
              </a:rPr>
              <a:t>“</a:t>
            </a:r>
            <a:r>
              <a:rPr lang="en-US" altLang="ja-JP">
                <a:ea typeface="ＭＳ Ｐゴシック" charset="0"/>
                <a:cs typeface="ＭＳ Ｐゴシック" charset="0"/>
              </a:rPr>
              <a:t>Finally, I did one more adjustment to account for the norms of how often the different books of scripture are cited in Conference by all speakers during the years each Quorum member served. What I mean here is that at different points in time, different books of scripture were cited more or less by </a:t>
            </a:r>
            <a:r>
              <a:rPr lang="en-US" altLang="ja-JP" i="1">
                <a:ea typeface="ＭＳ Ｐゴシック" charset="0"/>
                <a:cs typeface="ＭＳ Ｐゴシック" charset="0"/>
              </a:rPr>
              <a:t>all</a:t>
            </a:r>
            <a:r>
              <a:rPr lang="en-US" altLang="ja-JP">
                <a:ea typeface="ＭＳ Ｐゴシック" charset="0"/>
                <a:cs typeface="ＭＳ Ｐゴシック" charset="0"/>
              </a:rPr>
              <a:t> speakers in Conference. Because members have been in the Quorum for different amounts of time, some of the differences between them can be accounted for by the different norms in Conference at the times they were giving talks.</a:t>
            </a:r>
          </a:p>
          <a:p>
            <a:r>
              <a:rPr lang="en-US">
                <a:ea typeface="ＭＳ Ｐゴシック" charset="0"/>
                <a:cs typeface="ＭＳ Ｐゴシック" charset="0"/>
              </a:rPr>
              <a:t>The biggest shift in the time current Quorum members have served has been an increase in citations of the Book of Mormon. Here’s a graph showing the percentage of all citations of scriptures in Conference that came from each of the five books of scripture since 1942 (as far back as the LDSSCI has Conference talk data).”</a:t>
            </a:r>
          </a:p>
          <a:p>
            <a:r>
              <a:rPr lang="en-US">
                <a:ea typeface="ＭＳ Ｐゴシック" charset="0"/>
                <a:cs typeface="ＭＳ Ｐゴシック" charset="0"/>
              </a:rPr>
              <a:t>Ziff, “Which GAs Prefer Which Books of Scripture?” at http://zelophehadsdaughters.com/ posted 10 July 2014 (accessed 12 Aug 2014)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9A59E1D-CC57-2347-88BA-869C5C810BA9}" type="slidenum">
              <a:rPr lang="en-US" sz="1200"/>
              <a:pPr/>
              <a:t>3</a:t>
            </a:fld>
            <a:endParaRPr lang="en-US" sz="1200"/>
          </a:p>
        </p:txBody>
      </p:sp>
      <p:sp>
        <p:nvSpPr>
          <p:cNvPr id="130050" name="Rectangle 2"/>
          <p:cNvSpPr>
            <a:spLocks noGrp="1" noRot="1" noChangeAspect="1" noChangeArrowheads="1" noTextEdit="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D91AB57-733F-FD4B-95EF-F054AE9C4B5D}" type="slidenum">
              <a:rPr lang="en-US" sz="1200">
                <a:solidFill>
                  <a:srgbClr val="000000"/>
                </a:solidFill>
              </a:rPr>
              <a:pPr/>
              <a:t>4</a:t>
            </a:fld>
            <a:endParaRPr lang="en-US" sz="1200">
              <a:solidFill>
                <a:srgbClr val="000000"/>
              </a:solidFill>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9A49EE-8FCD-BA49-9439-736F474FEB14}" type="slidenum">
              <a:rPr lang="en-US" sz="1200"/>
              <a:pPr/>
              <a:t>5</a:t>
            </a:fld>
            <a:endParaRPr lang="en-US" sz="1200"/>
          </a:p>
        </p:txBody>
      </p:sp>
      <p:sp>
        <p:nvSpPr>
          <p:cNvPr id="134146" name="Rectangle 2"/>
          <p:cNvSpPr>
            <a:spLocks noGrp="1" noRot="1" noChangeAspect="1" noChangeArrowheads="1" noTextEdit="1"/>
          </p:cNvSpPr>
          <p:nvPr>
            <p:ph type="sldImg"/>
          </p:nvPr>
        </p:nvSpPr>
        <p:spPr>
          <a:solidFill>
            <a:srgbClr val="FFFFFF"/>
          </a:solidFill>
          <a:ln/>
        </p:spPr>
      </p:sp>
      <p:sp>
        <p:nvSpPr>
          <p:cNvPr id="1341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F3D140-D338-244F-AF38-4B5713EBED75}" type="slidenum">
              <a:rPr lang="en-US" sz="1200">
                <a:solidFill>
                  <a:srgbClr val="000000"/>
                </a:solidFill>
              </a:rPr>
              <a:pPr/>
              <a:t>6</a:t>
            </a:fld>
            <a:endParaRPr lang="en-US" sz="1200">
              <a:solidFill>
                <a:srgbClr val="000000"/>
              </a:solidFill>
            </a:endParaRPr>
          </a:p>
        </p:txBody>
      </p:sp>
      <p:sp>
        <p:nvSpPr>
          <p:cNvPr id="136194" name="Rectangle 2"/>
          <p:cNvSpPr>
            <a:spLocks noGrp="1" noRot="1" noChangeAspect="1" noChangeArrowheads="1"/>
          </p:cNvSpPr>
          <p:nvPr>
            <p:ph type="sldImg"/>
          </p:nvPr>
        </p:nvSpPr>
        <p:spPr>
          <a:solidFill>
            <a:srgbClr val="FFFFFF"/>
          </a:solidFill>
          <a:ln/>
        </p:spPr>
      </p:sp>
      <p:sp>
        <p:nvSpPr>
          <p:cNvPr id="1361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A8CDAF1-78E6-7C42-95A5-69EACD0A4C88}" type="slidenum">
              <a:rPr lang="en-US" sz="1200"/>
              <a:pPr/>
              <a:t>7</a:t>
            </a:fld>
            <a:endParaRPr lang="en-US" sz="1200"/>
          </a:p>
        </p:txBody>
      </p:sp>
      <p:sp>
        <p:nvSpPr>
          <p:cNvPr id="138242" name="Rectangle 2"/>
          <p:cNvSpPr>
            <a:spLocks noGrp="1" noRot="1" noChangeAspect="1" noChangeArrowheads="1" noTextEdit="1"/>
          </p:cNvSpPr>
          <p:nvPr>
            <p:ph type="sldImg"/>
          </p:nvPr>
        </p:nvSpPr>
        <p:spPr>
          <a:solidFill>
            <a:srgbClr val="FFFFFF"/>
          </a:solidFill>
          <a:ln/>
        </p:spPr>
      </p:sp>
      <p:sp>
        <p:nvSpPr>
          <p:cNvPr id="1382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A059B7D-12AA-3445-8F23-74C34A66FFEC}" type="slidenum">
              <a:rPr lang="en-US" sz="1200">
                <a:solidFill>
                  <a:srgbClr val="000000"/>
                </a:solidFill>
              </a:rPr>
              <a:pPr/>
              <a:t>8</a:t>
            </a:fld>
            <a:endParaRPr lang="en-US" sz="1200">
              <a:solidFill>
                <a:srgbClr val="000000"/>
              </a:solidFill>
            </a:endParaRPr>
          </a:p>
        </p:txBody>
      </p:sp>
      <p:sp>
        <p:nvSpPr>
          <p:cNvPr id="140290" name="Rectangle 2"/>
          <p:cNvSpPr>
            <a:spLocks noGrp="1" noRot="1" noChangeAspect="1" noChangeArrowheads="1"/>
          </p:cNvSpPr>
          <p:nvPr>
            <p:ph type="sldImg"/>
          </p:nvPr>
        </p:nvSpPr>
        <p:spPr>
          <a:solidFill>
            <a:srgbClr val="FFFFFF"/>
          </a:solidFill>
          <a:ln/>
        </p:spPr>
      </p:sp>
      <p:sp>
        <p:nvSpPr>
          <p:cNvPr id="1402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C5E101-2046-5A4A-91AA-461BA9B7FC93}" type="slidenum">
              <a:rPr lang="en-US" sz="1200">
                <a:solidFill>
                  <a:srgbClr val="000000"/>
                </a:solidFill>
              </a:rPr>
              <a:pPr/>
              <a:t>9</a:t>
            </a:fld>
            <a:endParaRPr lang="en-US" sz="1200">
              <a:solidFill>
                <a:srgbClr val="000000"/>
              </a:solidFill>
            </a:endParaRPr>
          </a:p>
        </p:txBody>
      </p:sp>
      <p:sp>
        <p:nvSpPr>
          <p:cNvPr id="142338" name="Rectangle 2"/>
          <p:cNvSpPr>
            <a:spLocks noGrp="1" noRot="1" noChangeAspect="1" noChangeArrowheads="1"/>
          </p:cNvSpPr>
          <p:nvPr>
            <p:ph type="sldImg"/>
          </p:nvPr>
        </p:nvSpPr>
        <p:spPr>
          <a:solidFill>
            <a:srgbClr val="FFFFFF"/>
          </a:solidFill>
          <a:ln/>
        </p:spPr>
      </p:sp>
      <p:sp>
        <p:nvSpPr>
          <p:cNvPr id="1423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397EA-ABAB-944E-9F78-DD5890AAD01F}" type="slidenum">
              <a:rPr lang="en-US"/>
              <a:pPr>
                <a:defRPr/>
              </a:pPr>
              <a:t>‹#›</a:t>
            </a:fld>
            <a:endParaRPr lang="en-US"/>
          </a:p>
        </p:txBody>
      </p:sp>
    </p:spTree>
    <p:extLst>
      <p:ext uri="{BB962C8B-B14F-4D97-AF65-F5344CB8AC3E}">
        <p14:creationId xmlns:p14="http://schemas.microsoft.com/office/powerpoint/2010/main" val="257421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70135C-7049-1D4D-9A8D-1C16C1586B6E}" type="slidenum">
              <a:rPr lang="en-US"/>
              <a:pPr>
                <a:defRPr/>
              </a:pPr>
              <a:t>‹#›</a:t>
            </a:fld>
            <a:endParaRPr lang="en-US"/>
          </a:p>
        </p:txBody>
      </p:sp>
    </p:spTree>
    <p:extLst>
      <p:ext uri="{BB962C8B-B14F-4D97-AF65-F5344CB8AC3E}">
        <p14:creationId xmlns:p14="http://schemas.microsoft.com/office/powerpoint/2010/main" val="427444569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963E0BD1-912D-EF45-9A80-2E7F3A8BF053}" type="slidenum">
              <a:rPr lang="en-US"/>
              <a:pPr>
                <a:defRPr/>
              </a:pPr>
              <a:t>‹#›</a:t>
            </a:fld>
            <a:endParaRPr lang="en-US"/>
          </a:p>
        </p:txBody>
      </p:sp>
    </p:spTree>
    <p:extLst>
      <p:ext uri="{BB962C8B-B14F-4D97-AF65-F5344CB8AC3E}">
        <p14:creationId xmlns:p14="http://schemas.microsoft.com/office/powerpoint/2010/main" val="2619812523"/>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3EA910F8-300F-2D40-8741-24EFE0D67834}" type="slidenum">
              <a:rPr lang="en-US"/>
              <a:pPr>
                <a:defRPr/>
              </a:pPr>
              <a:t>‹#›</a:t>
            </a:fld>
            <a:endParaRPr lang="en-US"/>
          </a:p>
        </p:txBody>
      </p:sp>
    </p:spTree>
    <p:extLst>
      <p:ext uri="{BB962C8B-B14F-4D97-AF65-F5344CB8AC3E}">
        <p14:creationId xmlns:p14="http://schemas.microsoft.com/office/powerpoint/2010/main" val="851714756"/>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72959585-C998-2F40-8D0E-D320D8B7AF75}" type="slidenum">
              <a:rPr lang="en-US"/>
              <a:pPr>
                <a:defRPr/>
              </a:pPr>
              <a:t>‹#›</a:t>
            </a:fld>
            <a:endParaRPr lang="en-US"/>
          </a:p>
        </p:txBody>
      </p:sp>
    </p:spTree>
    <p:extLst>
      <p:ext uri="{BB962C8B-B14F-4D97-AF65-F5344CB8AC3E}">
        <p14:creationId xmlns:p14="http://schemas.microsoft.com/office/powerpoint/2010/main" val="100463712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33267DAF-2D4A-F049-98ED-3DE93BD552EB}" type="slidenum">
              <a:rPr lang="en-US"/>
              <a:pPr>
                <a:defRPr/>
              </a:pPr>
              <a:t>‹#›</a:t>
            </a:fld>
            <a:endParaRPr lang="en-US"/>
          </a:p>
        </p:txBody>
      </p:sp>
    </p:spTree>
    <p:extLst>
      <p:ext uri="{BB962C8B-B14F-4D97-AF65-F5344CB8AC3E}">
        <p14:creationId xmlns:p14="http://schemas.microsoft.com/office/powerpoint/2010/main" val="1065884027"/>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0B52F1AB-1D29-7E42-AC90-2B94D062E98D}" type="slidenum">
              <a:rPr lang="en-US"/>
              <a:pPr>
                <a:defRPr/>
              </a:pPr>
              <a:t>‹#›</a:t>
            </a:fld>
            <a:endParaRPr lang="en-US"/>
          </a:p>
        </p:txBody>
      </p:sp>
    </p:spTree>
    <p:extLst>
      <p:ext uri="{BB962C8B-B14F-4D97-AF65-F5344CB8AC3E}">
        <p14:creationId xmlns:p14="http://schemas.microsoft.com/office/powerpoint/2010/main" val="78871503"/>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3788A86F-A434-9843-9226-431B25935F3F}" type="slidenum">
              <a:rPr lang="en-US"/>
              <a:pPr>
                <a:defRPr/>
              </a:pPr>
              <a:t>‹#›</a:t>
            </a:fld>
            <a:endParaRPr lang="en-US"/>
          </a:p>
        </p:txBody>
      </p:sp>
    </p:spTree>
    <p:extLst>
      <p:ext uri="{BB962C8B-B14F-4D97-AF65-F5344CB8AC3E}">
        <p14:creationId xmlns:p14="http://schemas.microsoft.com/office/powerpoint/2010/main" val="3032637663"/>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55B31B62-1433-534E-98D1-F75B056C7D38}" type="slidenum">
              <a:rPr lang="en-US"/>
              <a:pPr>
                <a:defRPr/>
              </a:pPr>
              <a:t>‹#›</a:t>
            </a:fld>
            <a:endParaRPr lang="en-US"/>
          </a:p>
        </p:txBody>
      </p:sp>
    </p:spTree>
    <p:extLst>
      <p:ext uri="{BB962C8B-B14F-4D97-AF65-F5344CB8AC3E}">
        <p14:creationId xmlns:p14="http://schemas.microsoft.com/office/powerpoint/2010/main" val="12122833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A3371D9F-8A5E-684F-92CD-3E1FCFB0EE7A}" type="slidenum">
              <a:rPr lang="en-US"/>
              <a:pPr>
                <a:defRPr/>
              </a:pPr>
              <a:t>‹#›</a:t>
            </a:fld>
            <a:endParaRPr lang="en-US"/>
          </a:p>
        </p:txBody>
      </p:sp>
    </p:spTree>
    <p:extLst>
      <p:ext uri="{BB962C8B-B14F-4D97-AF65-F5344CB8AC3E}">
        <p14:creationId xmlns:p14="http://schemas.microsoft.com/office/powerpoint/2010/main" val="3698910018"/>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E937B482-A91F-DC4A-81D3-1C690BE2145A}" type="slidenum">
              <a:rPr lang="en-US"/>
              <a:pPr>
                <a:defRPr/>
              </a:pPr>
              <a:t>‹#›</a:t>
            </a:fld>
            <a:endParaRPr lang="en-US"/>
          </a:p>
        </p:txBody>
      </p:sp>
    </p:spTree>
    <p:extLst>
      <p:ext uri="{BB962C8B-B14F-4D97-AF65-F5344CB8AC3E}">
        <p14:creationId xmlns:p14="http://schemas.microsoft.com/office/powerpoint/2010/main" val="2731885690"/>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CE4DD275-C1B2-B84F-9197-D421D880A865}" type="slidenum">
              <a:rPr lang="en-US"/>
              <a:pPr>
                <a:defRPr/>
              </a:pPr>
              <a:t>‹#›</a:t>
            </a:fld>
            <a:endParaRPr lang="en-US"/>
          </a:p>
        </p:txBody>
      </p:sp>
    </p:spTree>
    <p:extLst>
      <p:ext uri="{BB962C8B-B14F-4D97-AF65-F5344CB8AC3E}">
        <p14:creationId xmlns:p14="http://schemas.microsoft.com/office/powerpoint/2010/main" val="214311671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D63749-D306-CA42-9C9A-DA69D1DC09FD}" type="slidenum">
              <a:rPr lang="en-US"/>
              <a:pPr>
                <a:defRPr/>
              </a:pPr>
              <a:t>‹#›</a:t>
            </a:fld>
            <a:endParaRPr lang="en-US"/>
          </a:p>
        </p:txBody>
      </p:sp>
    </p:spTree>
    <p:extLst>
      <p:ext uri="{BB962C8B-B14F-4D97-AF65-F5344CB8AC3E}">
        <p14:creationId xmlns:p14="http://schemas.microsoft.com/office/powerpoint/2010/main" val="37514698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atin typeface="Arial"/>
                <a:ea typeface="ＭＳ Ｐゴシック" charset="0"/>
                <a:cs typeface="ＭＳ Ｐゴシック" charse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latin typeface="Arial"/>
                <a:cs typeface="ＭＳ Ｐゴシック" charset="0"/>
              </a:defRPr>
            </a:lvl1pPr>
          </a:lstStyle>
          <a:p>
            <a:pPr>
              <a:defRPr/>
            </a:pPr>
            <a:fld id="{5A79FBA1-2092-914E-8C78-20EB25FC0D92}" type="slidenum">
              <a:rPr lang="en-US"/>
              <a:pPr>
                <a:defRPr/>
              </a:pPr>
              <a:t>‹#›</a:t>
            </a:fld>
            <a:endParaRPr lang="en-US"/>
          </a:p>
        </p:txBody>
      </p:sp>
    </p:spTree>
    <p:extLst>
      <p:ext uri="{BB962C8B-B14F-4D97-AF65-F5344CB8AC3E}">
        <p14:creationId xmlns:p14="http://schemas.microsoft.com/office/powerpoint/2010/main" val="252426638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B8AB72-E4BA-0D4D-B87F-EB4EF8391311}" type="slidenum">
              <a:rPr lang="en-US"/>
              <a:pPr>
                <a:defRPr/>
              </a:pPr>
              <a:t>‹#›</a:t>
            </a:fld>
            <a:endParaRPr lang="en-US"/>
          </a:p>
        </p:txBody>
      </p:sp>
    </p:spTree>
    <p:extLst>
      <p:ext uri="{BB962C8B-B14F-4D97-AF65-F5344CB8AC3E}">
        <p14:creationId xmlns:p14="http://schemas.microsoft.com/office/powerpoint/2010/main" val="3865304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9A4E98-9B9B-7949-AAFC-DFBEE7DC597B}" type="slidenum">
              <a:rPr lang="en-US"/>
              <a:pPr>
                <a:defRPr/>
              </a:pPr>
              <a:t>‹#›</a:t>
            </a:fld>
            <a:endParaRPr lang="en-US"/>
          </a:p>
        </p:txBody>
      </p:sp>
    </p:spTree>
    <p:extLst>
      <p:ext uri="{BB962C8B-B14F-4D97-AF65-F5344CB8AC3E}">
        <p14:creationId xmlns:p14="http://schemas.microsoft.com/office/powerpoint/2010/main" val="1981849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70C618-7F1D-3540-9596-37BD201979D4}" type="slidenum">
              <a:rPr lang="en-US"/>
              <a:pPr>
                <a:defRPr/>
              </a:pPr>
              <a:t>‹#›</a:t>
            </a:fld>
            <a:endParaRPr lang="en-US"/>
          </a:p>
        </p:txBody>
      </p:sp>
    </p:spTree>
    <p:extLst>
      <p:ext uri="{BB962C8B-B14F-4D97-AF65-F5344CB8AC3E}">
        <p14:creationId xmlns:p14="http://schemas.microsoft.com/office/powerpoint/2010/main" val="1961634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884C72-2492-594D-9E85-F3E3EAECE482}" type="slidenum">
              <a:rPr lang="en-US"/>
              <a:pPr>
                <a:defRPr/>
              </a:pPr>
              <a:t>‹#›</a:t>
            </a:fld>
            <a:endParaRPr lang="en-US"/>
          </a:p>
        </p:txBody>
      </p:sp>
    </p:spTree>
    <p:extLst>
      <p:ext uri="{BB962C8B-B14F-4D97-AF65-F5344CB8AC3E}">
        <p14:creationId xmlns:p14="http://schemas.microsoft.com/office/powerpoint/2010/main" val="3935050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859BF2-2A30-AC46-A18F-257A52C7485C}" type="slidenum">
              <a:rPr lang="en-US"/>
              <a:pPr>
                <a:defRPr/>
              </a:pPr>
              <a:t>‹#›</a:t>
            </a:fld>
            <a:endParaRPr lang="en-US"/>
          </a:p>
        </p:txBody>
      </p:sp>
    </p:spTree>
    <p:extLst>
      <p:ext uri="{BB962C8B-B14F-4D97-AF65-F5344CB8AC3E}">
        <p14:creationId xmlns:p14="http://schemas.microsoft.com/office/powerpoint/2010/main" val="2529650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418EF0-C985-7B48-9BC4-1373E874CC75}" type="slidenum">
              <a:rPr lang="en-US"/>
              <a:pPr>
                <a:defRPr/>
              </a:pPr>
              <a:t>‹#›</a:t>
            </a:fld>
            <a:endParaRPr lang="en-US"/>
          </a:p>
        </p:txBody>
      </p:sp>
    </p:spTree>
    <p:extLst>
      <p:ext uri="{BB962C8B-B14F-4D97-AF65-F5344CB8AC3E}">
        <p14:creationId xmlns:p14="http://schemas.microsoft.com/office/powerpoint/2010/main" val="1950787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0E9635-250B-E84D-A8D2-B1FEF32A3823}" type="slidenum">
              <a:rPr lang="en-US"/>
              <a:pPr>
                <a:defRPr/>
              </a:pPr>
              <a:t>‹#›</a:t>
            </a:fld>
            <a:endParaRPr lang="en-US"/>
          </a:p>
        </p:txBody>
      </p:sp>
    </p:spTree>
    <p:extLst>
      <p:ext uri="{BB962C8B-B14F-4D97-AF65-F5344CB8AC3E}">
        <p14:creationId xmlns:p14="http://schemas.microsoft.com/office/powerpoint/2010/main" val="712774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E6E97A-5E40-C043-BEA1-1D7F4437082B}" type="slidenum">
              <a:rPr lang="en-US"/>
              <a:pPr>
                <a:defRPr/>
              </a:pPr>
              <a:t>‹#›</a:t>
            </a:fld>
            <a:endParaRPr lang="en-US"/>
          </a:p>
        </p:txBody>
      </p:sp>
    </p:spTree>
    <p:extLst>
      <p:ext uri="{BB962C8B-B14F-4D97-AF65-F5344CB8AC3E}">
        <p14:creationId xmlns:p14="http://schemas.microsoft.com/office/powerpoint/2010/main" val="3380037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A6244-9068-714E-8933-68DAD03CCC7B}" type="slidenum">
              <a:rPr lang="en-US"/>
              <a:pPr>
                <a:defRPr/>
              </a:pPr>
              <a:t>‹#›</a:t>
            </a:fld>
            <a:endParaRPr lang="en-US"/>
          </a:p>
        </p:txBody>
      </p:sp>
    </p:spTree>
    <p:extLst>
      <p:ext uri="{BB962C8B-B14F-4D97-AF65-F5344CB8AC3E}">
        <p14:creationId xmlns:p14="http://schemas.microsoft.com/office/powerpoint/2010/main" val="3849912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62BA58-690F-EE4C-B449-7D5BABE16EB7}" type="slidenum">
              <a:rPr lang="en-US"/>
              <a:pPr>
                <a:defRPr/>
              </a:pPr>
              <a:t>‹#›</a:t>
            </a:fld>
            <a:endParaRPr lang="en-US"/>
          </a:p>
        </p:txBody>
      </p:sp>
    </p:spTree>
    <p:extLst>
      <p:ext uri="{BB962C8B-B14F-4D97-AF65-F5344CB8AC3E}">
        <p14:creationId xmlns:p14="http://schemas.microsoft.com/office/powerpoint/2010/main" val="1351343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F61601-2D3A-8344-8C25-7320DAB6E87F}" type="slidenum">
              <a:rPr lang="en-US"/>
              <a:pPr>
                <a:defRPr/>
              </a:pPr>
              <a:t>‹#›</a:t>
            </a:fld>
            <a:endParaRPr lang="en-US"/>
          </a:p>
        </p:txBody>
      </p:sp>
    </p:spTree>
    <p:extLst>
      <p:ext uri="{BB962C8B-B14F-4D97-AF65-F5344CB8AC3E}">
        <p14:creationId xmlns:p14="http://schemas.microsoft.com/office/powerpoint/2010/main" val="3881225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7C595C-C51B-F14D-8C57-ED7B77AED271}" type="slidenum">
              <a:rPr lang="en-US"/>
              <a:pPr>
                <a:defRPr/>
              </a:pPr>
              <a:t>‹#›</a:t>
            </a:fld>
            <a:endParaRPr lang="en-US"/>
          </a:p>
        </p:txBody>
      </p:sp>
    </p:spTree>
    <p:extLst>
      <p:ext uri="{BB962C8B-B14F-4D97-AF65-F5344CB8AC3E}">
        <p14:creationId xmlns:p14="http://schemas.microsoft.com/office/powerpoint/2010/main" val="2485763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7ADC6431-FC31-4444-AA05-D1D6EC732C53}" type="slidenum">
              <a:rPr lang="en-US"/>
              <a:pPr>
                <a:defRPr/>
              </a:pPr>
              <a:t>‹#›</a:t>
            </a:fld>
            <a:endParaRPr lang="en-US"/>
          </a:p>
        </p:txBody>
      </p:sp>
    </p:spTree>
    <p:extLst>
      <p:ext uri="{BB962C8B-B14F-4D97-AF65-F5344CB8AC3E}">
        <p14:creationId xmlns:p14="http://schemas.microsoft.com/office/powerpoint/2010/main" val="1149847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5E9077C0-A8E9-E741-A015-686248ACC434}" type="slidenum">
              <a:rPr lang="en-US"/>
              <a:pPr>
                <a:defRPr/>
              </a:pPr>
              <a:t>‹#›</a:t>
            </a:fld>
            <a:endParaRPr lang="en-US"/>
          </a:p>
        </p:txBody>
      </p:sp>
    </p:spTree>
    <p:extLst>
      <p:ext uri="{BB962C8B-B14F-4D97-AF65-F5344CB8AC3E}">
        <p14:creationId xmlns:p14="http://schemas.microsoft.com/office/powerpoint/2010/main" val="2753379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2E8877B0-261E-594F-A874-2A693BA97CA2}" type="slidenum">
              <a:rPr lang="en-US"/>
              <a:pPr>
                <a:defRPr/>
              </a:pPr>
              <a:t>‹#›</a:t>
            </a:fld>
            <a:endParaRPr lang="en-US"/>
          </a:p>
        </p:txBody>
      </p:sp>
    </p:spTree>
    <p:extLst>
      <p:ext uri="{BB962C8B-B14F-4D97-AF65-F5344CB8AC3E}">
        <p14:creationId xmlns:p14="http://schemas.microsoft.com/office/powerpoint/2010/main" val="2976427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7CE967A4-2013-BE47-8FBA-EAB352CF4DF2}" type="slidenum">
              <a:rPr lang="en-US"/>
              <a:pPr>
                <a:defRPr/>
              </a:pPr>
              <a:t>‹#›</a:t>
            </a:fld>
            <a:endParaRPr lang="en-US"/>
          </a:p>
        </p:txBody>
      </p:sp>
    </p:spTree>
    <p:extLst>
      <p:ext uri="{BB962C8B-B14F-4D97-AF65-F5344CB8AC3E}">
        <p14:creationId xmlns:p14="http://schemas.microsoft.com/office/powerpoint/2010/main" val="2572040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smtClean="0">
                <a:latin typeface="Arial" charset="0"/>
              </a:defRPr>
            </a:lvl1pPr>
          </a:lstStyle>
          <a:p>
            <a:pPr>
              <a:defRPr/>
            </a:pPr>
            <a:fld id="{207BFF6D-EB65-0D46-9B85-F67F4597182F}" type="slidenum">
              <a:rPr lang="en-US"/>
              <a:pPr>
                <a:defRPr/>
              </a:pPr>
              <a:t>‹#›</a:t>
            </a:fld>
            <a:endParaRPr lang="en-US"/>
          </a:p>
        </p:txBody>
      </p:sp>
    </p:spTree>
    <p:extLst>
      <p:ext uri="{BB962C8B-B14F-4D97-AF65-F5344CB8AC3E}">
        <p14:creationId xmlns:p14="http://schemas.microsoft.com/office/powerpoint/2010/main" val="2207948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smtClean="0">
                <a:latin typeface="Arial" charset="0"/>
              </a:defRPr>
            </a:lvl1pPr>
          </a:lstStyle>
          <a:p>
            <a:pPr>
              <a:defRPr/>
            </a:pPr>
            <a:fld id="{07AE3EAB-1F24-164E-BE86-590D3BD6A9D5}" type="slidenum">
              <a:rPr lang="en-US"/>
              <a:pPr>
                <a:defRPr/>
              </a:pPr>
              <a:t>‹#›</a:t>
            </a:fld>
            <a:endParaRPr lang="en-US"/>
          </a:p>
        </p:txBody>
      </p:sp>
    </p:spTree>
    <p:extLst>
      <p:ext uri="{BB962C8B-B14F-4D97-AF65-F5344CB8AC3E}">
        <p14:creationId xmlns:p14="http://schemas.microsoft.com/office/powerpoint/2010/main" val="3402937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smtClean="0">
                <a:latin typeface="Arial" charset="0"/>
              </a:defRPr>
            </a:lvl1pPr>
          </a:lstStyle>
          <a:p>
            <a:pPr>
              <a:defRPr/>
            </a:pPr>
            <a:fld id="{9E8351EA-FA85-C94B-8CFC-180F50FDA636}" type="slidenum">
              <a:rPr lang="en-US"/>
              <a:pPr>
                <a:defRPr/>
              </a:pPr>
              <a:t>‹#›</a:t>
            </a:fld>
            <a:endParaRPr lang="en-US"/>
          </a:p>
        </p:txBody>
      </p:sp>
    </p:spTree>
    <p:extLst>
      <p:ext uri="{BB962C8B-B14F-4D97-AF65-F5344CB8AC3E}">
        <p14:creationId xmlns:p14="http://schemas.microsoft.com/office/powerpoint/2010/main" val="112779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64EDF2-9D67-C54B-99B6-FF841585894B}" type="slidenum">
              <a:rPr lang="en-US"/>
              <a:pPr>
                <a:defRPr/>
              </a:pPr>
              <a:t>‹#›</a:t>
            </a:fld>
            <a:endParaRPr lang="en-US"/>
          </a:p>
        </p:txBody>
      </p:sp>
    </p:spTree>
    <p:extLst>
      <p:ext uri="{BB962C8B-B14F-4D97-AF65-F5344CB8AC3E}">
        <p14:creationId xmlns:p14="http://schemas.microsoft.com/office/powerpoint/2010/main" val="2663014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429D7368-F7E9-4647-BC8E-07384C491EE3}" type="slidenum">
              <a:rPr lang="en-US"/>
              <a:pPr>
                <a:defRPr/>
              </a:pPr>
              <a:t>‹#›</a:t>
            </a:fld>
            <a:endParaRPr lang="en-US"/>
          </a:p>
        </p:txBody>
      </p:sp>
    </p:spTree>
    <p:extLst>
      <p:ext uri="{BB962C8B-B14F-4D97-AF65-F5344CB8AC3E}">
        <p14:creationId xmlns:p14="http://schemas.microsoft.com/office/powerpoint/2010/main" val="1849416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smtClean="0">
                <a:latin typeface="Arial" charset="0"/>
              </a:defRPr>
            </a:lvl1pPr>
          </a:lstStyle>
          <a:p>
            <a:pPr>
              <a:defRPr/>
            </a:pPr>
            <a:fld id="{D3B1799C-F51A-EC40-909D-18076B92291F}" type="slidenum">
              <a:rPr lang="en-US"/>
              <a:pPr>
                <a:defRPr/>
              </a:pPr>
              <a:t>‹#›</a:t>
            </a:fld>
            <a:endParaRPr lang="en-US"/>
          </a:p>
        </p:txBody>
      </p:sp>
    </p:spTree>
    <p:extLst>
      <p:ext uri="{BB962C8B-B14F-4D97-AF65-F5344CB8AC3E}">
        <p14:creationId xmlns:p14="http://schemas.microsoft.com/office/powerpoint/2010/main" val="42487072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5D708C1C-58F8-4F4F-835A-7DAD853BCCED}" type="slidenum">
              <a:rPr lang="en-US"/>
              <a:pPr>
                <a:defRPr/>
              </a:pPr>
              <a:t>‹#›</a:t>
            </a:fld>
            <a:endParaRPr lang="en-US"/>
          </a:p>
        </p:txBody>
      </p:sp>
    </p:spTree>
    <p:extLst>
      <p:ext uri="{BB962C8B-B14F-4D97-AF65-F5344CB8AC3E}">
        <p14:creationId xmlns:p14="http://schemas.microsoft.com/office/powerpoint/2010/main" val="388087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smtClean="0">
                <a:latin typeface="Arial" charset="0"/>
              </a:defRPr>
            </a:lvl1pPr>
          </a:lstStyle>
          <a:p>
            <a:pPr>
              <a:defRPr/>
            </a:pPr>
            <a:fld id="{6535E56C-0C61-654B-9192-CFD6835E1609}" type="slidenum">
              <a:rPr lang="en-US"/>
              <a:pPr>
                <a:defRPr/>
              </a:pPr>
              <a:t>‹#›</a:t>
            </a:fld>
            <a:endParaRPr lang="en-US"/>
          </a:p>
        </p:txBody>
      </p:sp>
    </p:spTree>
    <p:extLst>
      <p:ext uri="{BB962C8B-B14F-4D97-AF65-F5344CB8AC3E}">
        <p14:creationId xmlns:p14="http://schemas.microsoft.com/office/powerpoint/2010/main" val="39864769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C380EE-9A43-CE44-B443-913EA00BC381}" type="slidenum">
              <a:rPr lang="en-US"/>
              <a:pPr>
                <a:defRPr/>
              </a:pPr>
              <a:t>‹#›</a:t>
            </a:fld>
            <a:endParaRPr lang="en-US"/>
          </a:p>
        </p:txBody>
      </p:sp>
    </p:spTree>
    <p:extLst>
      <p:ext uri="{BB962C8B-B14F-4D97-AF65-F5344CB8AC3E}">
        <p14:creationId xmlns:p14="http://schemas.microsoft.com/office/powerpoint/2010/main" val="154060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BB4CC8-BB1D-C649-A62B-F1FA9C421812}" type="slidenum">
              <a:rPr lang="en-US"/>
              <a:pPr>
                <a:defRPr/>
              </a:pPr>
              <a:t>‹#›</a:t>
            </a:fld>
            <a:endParaRPr lang="en-US"/>
          </a:p>
        </p:txBody>
      </p:sp>
    </p:spTree>
    <p:extLst>
      <p:ext uri="{BB962C8B-B14F-4D97-AF65-F5344CB8AC3E}">
        <p14:creationId xmlns:p14="http://schemas.microsoft.com/office/powerpoint/2010/main" val="2016739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EF9F76-5CE6-8340-9A70-DBD292796D90}" type="slidenum">
              <a:rPr lang="en-US"/>
              <a:pPr>
                <a:defRPr/>
              </a:pPr>
              <a:t>‹#›</a:t>
            </a:fld>
            <a:endParaRPr lang="en-US"/>
          </a:p>
        </p:txBody>
      </p:sp>
    </p:spTree>
    <p:extLst>
      <p:ext uri="{BB962C8B-B14F-4D97-AF65-F5344CB8AC3E}">
        <p14:creationId xmlns:p14="http://schemas.microsoft.com/office/powerpoint/2010/main" val="2504010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B5CD39-72D5-854C-B7D6-19DA98B0A9AF}" type="slidenum">
              <a:rPr lang="en-US"/>
              <a:pPr>
                <a:defRPr/>
              </a:pPr>
              <a:t>‹#›</a:t>
            </a:fld>
            <a:endParaRPr lang="en-US"/>
          </a:p>
        </p:txBody>
      </p:sp>
    </p:spTree>
    <p:extLst>
      <p:ext uri="{BB962C8B-B14F-4D97-AF65-F5344CB8AC3E}">
        <p14:creationId xmlns:p14="http://schemas.microsoft.com/office/powerpoint/2010/main" val="2457241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4058C6-A275-E24F-BDA4-C2DF8BCAC0C9}" type="slidenum">
              <a:rPr lang="en-US"/>
              <a:pPr>
                <a:defRPr/>
              </a:pPr>
              <a:t>‹#›</a:t>
            </a:fld>
            <a:endParaRPr lang="en-US"/>
          </a:p>
        </p:txBody>
      </p:sp>
    </p:spTree>
    <p:extLst>
      <p:ext uri="{BB962C8B-B14F-4D97-AF65-F5344CB8AC3E}">
        <p14:creationId xmlns:p14="http://schemas.microsoft.com/office/powerpoint/2010/main" val="321655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D05FA99-EBAA-DC4C-8106-5813D25A5C5A}" type="slidenum">
              <a:rPr lang="en-US"/>
              <a:pPr>
                <a:defRPr/>
              </a:pPr>
              <a:t>‹#›</a:t>
            </a:fld>
            <a:endParaRPr lang="en-US"/>
          </a:p>
        </p:txBody>
      </p:sp>
    </p:spTree>
    <p:extLst>
      <p:ext uri="{BB962C8B-B14F-4D97-AF65-F5344CB8AC3E}">
        <p14:creationId xmlns:p14="http://schemas.microsoft.com/office/powerpoint/2010/main" val="282119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21294F-C9CE-8845-BDEA-689AC7842836}" type="slidenum">
              <a:rPr lang="en-US"/>
              <a:pPr>
                <a:defRPr/>
              </a:pPr>
              <a:t>‹#›</a:t>
            </a:fld>
            <a:endParaRPr lang="en-US"/>
          </a:p>
        </p:txBody>
      </p:sp>
    </p:spTree>
    <p:extLst>
      <p:ext uri="{BB962C8B-B14F-4D97-AF65-F5344CB8AC3E}">
        <p14:creationId xmlns:p14="http://schemas.microsoft.com/office/powerpoint/2010/main" val="37647573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8C91BB-9218-A94A-9BD5-50C68FDF26C9}" type="slidenum">
              <a:rPr lang="en-US"/>
              <a:pPr>
                <a:defRPr/>
              </a:pPr>
              <a:t>‹#›</a:t>
            </a:fld>
            <a:endParaRPr lang="en-US"/>
          </a:p>
        </p:txBody>
      </p:sp>
    </p:spTree>
    <p:extLst>
      <p:ext uri="{BB962C8B-B14F-4D97-AF65-F5344CB8AC3E}">
        <p14:creationId xmlns:p14="http://schemas.microsoft.com/office/powerpoint/2010/main" val="3322587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C3374E-D7E6-6B42-99A4-015542B161BD}" type="slidenum">
              <a:rPr lang="en-US"/>
              <a:pPr>
                <a:defRPr/>
              </a:pPr>
              <a:t>‹#›</a:t>
            </a:fld>
            <a:endParaRPr lang="en-US"/>
          </a:p>
        </p:txBody>
      </p:sp>
    </p:spTree>
    <p:extLst>
      <p:ext uri="{BB962C8B-B14F-4D97-AF65-F5344CB8AC3E}">
        <p14:creationId xmlns:p14="http://schemas.microsoft.com/office/powerpoint/2010/main" val="12326723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84C02F-E3E6-314C-9144-B1414ED2464C}" type="slidenum">
              <a:rPr lang="en-US"/>
              <a:pPr>
                <a:defRPr/>
              </a:pPr>
              <a:t>‹#›</a:t>
            </a:fld>
            <a:endParaRPr lang="en-US"/>
          </a:p>
        </p:txBody>
      </p:sp>
    </p:spTree>
    <p:extLst>
      <p:ext uri="{BB962C8B-B14F-4D97-AF65-F5344CB8AC3E}">
        <p14:creationId xmlns:p14="http://schemas.microsoft.com/office/powerpoint/2010/main" val="1335560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AA372F-78DB-874A-A7DB-6FC670F026CE}" type="slidenum">
              <a:rPr lang="en-US"/>
              <a:pPr>
                <a:defRPr/>
              </a:pPr>
              <a:t>‹#›</a:t>
            </a:fld>
            <a:endParaRPr lang="en-US"/>
          </a:p>
        </p:txBody>
      </p:sp>
    </p:spTree>
    <p:extLst>
      <p:ext uri="{BB962C8B-B14F-4D97-AF65-F5344CB8AC3E}">
        <p14:creationId xmlns:p14="http://schemas.microsoft.com/office/powerpoint/2010/main" val="628987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4041E2-9896-3A43-897F-28637D50C38B}" type="slidenum">
              <a:rPr lang="en-US"/>
              <a:pPr>
                <a:defRPr/>
              </a:pPr>
              <a:t>‹#›</a:t>
            </a:fld>
            <a:endParaRPr lang="en-US"/>
          </a:p>
        </p:txBody>
      </p:sp>
    </p:spTree>
    <p:extLst>
      <p:ext uri="{BB962C8B-B14F-4D97-AF65-F5344CB8AC3E}">
        <p14:creationId xmlns:p14="http://schemas.microsoft.com/office/powerpoint/2010/main" val="11294949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CA635-836C-964E-95B7-233FA2CF39A6}" type="slidenum">
              <a:rPr lang="en-US"/>
              <a:pPr>
                <a:defRPr/>
              </a:pPr>
              <a:t>‹#›</a:t>
            </a:fld>
            <a:endParaRPr lang="en-US"/>
          </a:p>
        </p:txBody>
      </p:sp>
    </p:spTree>
    <p:extLst>
      <p:ext uri="{BB962C8B-B14F-4D97-AF65-F5344CB8AC3E}">
        <p14:creationId xmlns:p14="http://schemas.microsoft.com/office/powerpoint/2010/main" val="1061327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90B339-5863-B94F-B664-15461A1CFE22}" type="slidenum">
              <a:rPr lang="en-US"/>
              <a:pPr>
                <a:defRPr/>
              </a:pPr>
              <a:t>‹#›</a:t>
            </a:fld>
            <a:endParaRPr lang="en-US"/>
          </a:p>
        </p:txBody>
      </p:sp>
    </p:spTree>
    <p:extLst>
      <p:ext uri="{BB962C8B-B14F-4D97-AF65-F5344CB8AC3E}">
        <p14:creationId xmlns:p14="http://schemas.microsoft.com/office/powerpoint/2010/main" val="35588659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77593C-BD9A-F74A-A137-972502FF9CD6}" type="slidenum">
              <a:rPr lang="en-US"/>
              <a:pPr>
                <a:defRPr/>
              </a:pPr>
              <a:t>‹#›</a:t>
            </a:fld>
            <a:endParaRPr lang="en-US"/>
          </a:p>
        </p:txBody>
      </p:sp>
    </p:spTree>
    <p:extLst>
      <p:ext uri="{BB962C8B-B14F-4D97-AF65-F5344CB8AC3E}">
        <p14:creationId xmlns:p14="http://schemas.microsoft.com/office/powerpoint/2010/main" val="3358306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027797-17BA-884D-9F1A-8616EDE9F906}" type="slidenum">
              <a:rPr lang="en-US"/>
              <a:pPr>
                <a:defRPr/>
              </a:pPr>
              <a:t>‹#›</a:t>
            </a:fld>
            <a:endParaRPr lang="en-US"/>
          </a:p>
        </p:txBody>
      </p:sp>
    </p:spTree>
    <p:extLst>
      <p:ext uri="{BB962C8B-B14F-4D97-AF65-F5344CB8AC3E}">
        <p14:creationId xmlns:p14="http://schemas.microsoft.com/office/powerpoint/2010/main" val="5544030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044A45-50A7-8040-A6D4-5A514BF41997}" type="slidenum">
              <a:rPr lang="en-US"/>
              <a:pPr>
                <a:defRPr/>
              </a:pPr>
              <a:t>‹#›</a:t>
            </a:fld>
            <a:endParaRPr lang="en-US"/>
          </a:p>
        </p:txBody>
      </p:sp>
    </p:spTree>
    <p:extLst>
      <p:ext uri="{BB962C8B-B14F-4D97-AF65-F5344CB8AC3E}">
        <p14:creationId xmlns:p14="http://schemas.microsoft.com/office/powerpoint/2010/main" val="9655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C654D6-28BC-8C42-894A-54E9248B7FDE}" type="slidenum">
              <a:rPr lang="en-US"/>
              <a:pPr>
                <a:defRPr/>
              </a:pPr>
              <a:t>‹#›</a:t>
            </a:fld>
            <a:endParaRPr lang="en-US"/>
          </a:p>
        </p:txBody>
      </p:sp>
    </p:spTree>
    <p:extLst>
      <p:ext uri="{BB962C8B-B14F-4D97-AF65-F5344CB8AC3E}">
        <p14:creationId xmlns:p14="http://schemas.microsoft.com/office/powerpoint/2010/main" val="4248608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7C06457-BE01-8544-87D0-2EE7B46FEE4C}" type="slidenum">
              <a:rPr lang="en-US"/>
              <a:pPr>
                <a:defRPr/>
              </a:pPr>
              <a:t>‹#›</a:t>
            </a:fld>
            <a:endParaRPr lang="en-US"/>
          </a:p>
        </p:txBody>
      </p:sp>
    </p:spTree>
    <p:extLst>
      <p:ext uri="{BB962C8B-B14F-4D97-AF65-F5344CB8AC3E}">
        <p14:creationId xmlns:p14="http://schemas.microsoft.com/office/powerpoint/2010/main" val="23288544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1748158-6E8B-AB40-B24C-FD3AFF59D1CF}" type="slidenum">
              <a:rPr lang="en-US"/>
              <a:pPr>
                <a:defRPr/>
              </a:pPr>
              <a:t>‹#›</a:t>
            </a:fld>
            <a:endParaRPr lang="en-US"/>
          </a:p>
        </p:txBody>
      </p:sp>
    </p:spTree>
    <p:extLst>
      <p:ext uri="{BB962C8B-B14F-4D97-AF65-F5344CB8AC3E}">
        <p14:creationId xmlns:p14="http://schemas.microsoft.com/office/powerpoint/2010/main" val="34601517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667E4C-A1AC-4B4F-B5FB-9616A435F075}" type="slidenum">
              <a:rPr lang="en-US"/>
              <a:pPr>
                <a:defRPr/>
              </a:pPr>
              <a:t>‹#›</a:t>
            </a:fld>
            <a:endParaRPr lang="en-US"/>
          </a:p>
        </p:txBody>
      </p:sp>
    </p:spTree>
    <p:extLst>
      <p:ext uri="{BB962C8B-B14F-4D97-AF65-F5344CB8AC3E}">
        <p14:creationId xmlns:p14="http://schemas.microsoft.com/office/powerpoint/2010/main" val="9710898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14AF4-B3E9-A948-828E-6D6F3614C086}" type="slidenum">
              <a:rPr lang="en-US"/>
              <a:pPr>
                <a:defRPr/>
              </a:pPr>
              <a:t>‹#›</a:t>
            </a:fld>
            <a:endParaRPr lang="en-US"/>
          </a:p>
        </p:txBody>
      </p:sp>
    </p:spTree>
    <p:extLst>
      <p:ext uri="{BB962C8B-B14F-4D97-AF65-F5344CB8AC3E}">
        <p14:creationId xmlns:p14="http://schemas.microsoft.com/office/powerpoint/2010/main" val="36093211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3F70E6-65DB-A640-A0BB-37B9151AF63E}" type="slidenum">
              <a:rPr lang="en-US"/>
              <a:pPr>
                <a:defRPr/>
              </a:pPr>
              <a:t>‹#›</a:t>
            </a:fld>
            <a:endParaRPr lang="en-US"/>
          </a:p>
        </p:txBody>
      </p:sp>
    </p:spTree>
    <p:extLst>
      <p:ext uri="{BB962C8B-B14F-4D97-AF65-F5344CB8AC3E}">
        <p14:creationId xmlns:p14="http://schemas.microsoft.com/office/powerpoint/2010/main" val="1904117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2AE54D-29C7-2242-AA01-9EC18FABD832}" type="slidenum">
              <a:rPr lang="en-US"/>
              <a:pPr>
                <a:defRPr/>
              </a:pPr>
              <a:t>‹#›</a:t>
            </a:fld>
            <a:endParaRPr lang="en-US"/>
          </a:p>
        </p:txBody>
      </p:sp>
    </p:spTree>
    <p:extLst>
      <p:ext uri="{BB962C8B-B14F-4D97-AF65-F5344CB8AC3E}">
        <p14:creationId xmlns:p14="http://schemas.microsoft.com/office/powerpoint/2010/main" val="26015518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86722C-1FEA-B644-B004-EB1F842DE9C3}" type="slidenum">
              <a:rPr lang="en-US"/>
              <a:pPr>
                <a:defRPr/>
              </a:pPr>
              <a:t>‹#›</a:t>
            </a:fld>
            <a:endParaRPr lang="en-US"/>
          </a:p>
        </p:txBody>
      </p:sp>
    </p:spTree>
    <p:extLst>
      <p:ext uri="{BB962C8B-B14F-4D97-AF65-F5344CB8AC3E}">
        <p14:creationId xmlns:p14="http://schemas.microsoft.com/office/powerpoint/2010/main" val="4529458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B5BF74-02AA-F24E-8437-69343A92DC32}" type="slidenum">
              <a:rPr lang="en-US"/>
              <a:pPr>
                <a:defRPr/>
              </a:pPr>
              <a:t>‹#›</a:t>
            </a:fld>
            <a:endParaRPr lang="en-US"/>
          </a:p>
        </p:txBody>
      </p:sp>
    </p:spTree>
    <p:extLst>
      <p:ext uri="{BB962C8B-B14F-4D97-AF65-F5344CB8AC3E}">
        <p14:creationId xmlns:p14="http://schemas.microsoft.com/office/powerpoint/2010/main" val="8211469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C4FD6-05C3-084C-9B62-2A25F3AE0283}" type="slidenum">
              <a:rPr lang="en-US"/>
              <a:pPr>
                <a:defRPr/>
              </a:pPr>
              <a:t>‹#›</a:t>
            </a:fld>
            <a:endParaRPr lang="en-US"/>
          </a:p>
        </p:txBody>
      </p:sp>
    </p:spTree>
    <p:extLst>
      <p:ext uri="{BB962C8B-B14F-4D97-AF65-F5344CB8AC3E}">
        <p14:creationId xmlns:p14="http://schemas.microsoft.com/office/powerpoint/2010/main" val="5962425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5CC1DB-A194-F941-B0E8-AB1D23D0B505}" type="slidenum">
              <a:rPr lang="en-US"/>
              <a:pPr>
                <a:defRPr/>
              </a:pPr>
              <a:t>‹#›</a:t>
            </a:fld>
            <a:endParaRPr lang="en-US"/>
          </a:p>
        </p:txBody>
      </p:sp>
    </p:spTree>
    <p:extLst>
      <p:ext uri="{BB962C8B-B14F-4D97-AF65-F5344CB8AC3E}">
        <p14:creationId xmlns:p14="http://schemas.microsoft.com/office/powerpoint/2010/main" val="399795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BAF34A-D4D7-2B43-AD21-4D0AA3551BC8}" type="slidenum">
              <a:rPr lang="en-US"/>
              <a:pPr>
                <a:defRPr/>
              </a:pPr>
              <a:t>‹#›</a:t>
            </a:fld>
            <a:endParaRPr lang="en-US"/>
          </a:p>
        </p:txBody>
      </p:sp>
    </p:spTree>
    <p:extLst>
      <p:ext uri="{BB962C8B-B14F-4D97-AF65-F5344CB8AC3E}">
        <p14:creationId xmlns:p14="http://schemas.microsoft.com/office/powerpoint/2010/main" val="17140587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3307A4-E392-524A-8A2C-582BD0EEDB96}" type="slidenum">
              <a:rPr lang="en-US"/>
              <a:pPr>
                <a:defRPr/>
              </a:pPr>
              <a:t>‹#›</a:t>
            </a:fld>
            <a:endParaRPr lang="en-US"/>
          </a:p>
        </p:txBody>
      </p:sp>
    </p:spTree>
    <p:extLst>
      <p:ext uri="{BB962C8B-B14F-4D97-AF65-F5344CB8AC3E}">
        <p14:creationId xmlns:p14="http://schemas.microsoft.com/office/powerpoint/2010/main" val="15699101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31DA8F-A30E-094A-91CB-94C69967E7E2}" type="slidenum">
              <a:rPr lang="en-US"/>
              <a:pPr>
                <a:defRPr/>
              </a:pPr>
              <a:t>‹#›</a:t>
            </a:fld>
            <a:endParaRPr lang="en-US"/>
          </a:p>
        </p:txBody>
      </p:sp>
    </p:spTree>
    <p:extLst>
      <p:ext uri="{BB962C8B-B14F-4D97-AF65-F5344CB8AC3E}">
        <p14:creationId xmlns:p14="http://schemas.microsoft.com/office/powerpoint/2010/main" val="5291725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EBF4A0-9456-414C-9698-B9B2F1038EDC}" type="slidenum">
              <a:rPr lang="en-US"/>
              <a:pPr>
                <a:defRPr/>
              </a:pPr>
              <a:t>‹#›</a:t>
            </a:fld>
            <a:endParaRPr lang="en-US"/>
          </a:p>
        </p:txBody>
      </p:sp>
    </p:spTree>
    <p:extLst>
      <p:ext uri="{BB962C8B-B14F-4D97-AF65-F5344CB8AC3E}">
        <p14:creationId xmlns:p14="http://schemas.microsoft.com/office/powerpoint/2010/main" val="6870702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3EEF16-242C-B34A-BC4D-7DD2E43A78BF}" type="slidenum">
              <a:rPr lang="en-US"/>
              <a:pPr>
                <a:defRPr/>
              </a:pPr>
              <a:t>‹#›</a:t>
            </a:fld>
            <a:endParaRPr lang="en-US"/>
          </a:p>
        </p:txBody>
      </p:sp>
    </p:spTree>
    <p:extLst>
      <p:ext uri="{BB962C8B-B14F-4D97-AF65-F5344CB8AC3E}">
        <p14:creationId xmlns:p14="http://schemas.microsoft.com/office/powerpoint/2010/main" val="31244862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143418-B459-834A-B799-2ADF546F5554}" type="slidenum">
              <a:rPr lang="en-US"/>
              <a:pPr>
                <a:defRPr/>
              </a:pPr>
              <a:t>‹#›</a:t>
            </a:fld>
            <a:endParaRPr lang="en-US"/>
          </a:p>
        </p:txBody>
      </p:sp>
    </p:spTree>
    <p:extLst>
      <p:ext uri="{BB962C8B-B14F-4D97-AF65-F5344CB8AC3E}">
        <p14:creationId xmlns:p14="http://schemas.microsoft.com/office/powerpoint/2010/main" val="40477295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EEC325-B3CA-C641-AFC1-914407DC5A2E}" type="slidenum">
              <a:rPr lang="en-US"/>
              <a:pPr>
                <a:defRPr/>
              </a:pPr>
              <a:t>‹#›</a:t>
            </a:fld>
            <a:endParaRPr lang="en-US"/>
          </a:p>
        </p:txBody>
      </p:sp>
    </p:spTree>
    <p:extLst>
      <p:ext uri="{BB962C8B-B14F-4D97-AF65-F5344CB8AC3E}">
        <p14:creationId xmlns:p14="http://schemas.microsoft.com/office/powerpoint/2010/main" val="6957877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0B4B6A-F11D-C241-9A28-BABD7FA51858}" type="slidenum">
              <a:rPr lang="en-US"/>
              <a:pPr>
                <a:defRPr/>
              </a:pPr>
              <a:t>‹#›</a:t>
            </a:fld>
            <a:endParaRPr lang="en-US"/>
          </a:p>
        </p:txBody>
      </p:sp>
    </p:spTree>
    <p:extLst>
      <p:ext uri="{BB962C8B-B14F-4D97-AF65-F5344CB8AC3E}">
        <p14:creationId xmlns:p14="http://schemas.microsoft.com/office/powerpoint/2010/main" val="12336727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090D0-F36B-F441-885F-2056DFE3B981}" type="slidenum">
              <a:rPr lang="en-US"/>
              <a:pPr>
                <a:defRPr/>
              </a:pPr>
              <a:t>‹#›</a:t>
            </a:fld>
            <a:endParaRPr lang="en-US"/>
          </a:p>
        </p:txBody>
      </p:sp>
    </p:spTree>
    <p:extLst>
      <p:ext uri="{BB962C8B-B14F-4D97-AF65-F5344CB8AC3E}">
        <p14:creationId xmlns:p14="http://schemas.microsoft.com/office/powerpoint/2010/main" val="41540573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99D158-2F01-484C-ABAC-AD3711E2F337}" type="slidenum">
              <a:rPr lang="en-US"/>
              <a:pPr>
                <a:defRPr/>
              </a:pPr>
              <a:t>‹#›</a:t>
            </a:fld>
            <a:endParaRPr lang="en-US"/>
          </a:p>
        </p:txBody>
      </p:sp>
    </p:spTree>
    <p:extLst>
      <p:ext uri="{BB962C8B-B14F-4D97-AF65-F5344CB8AC3E}">
        <p14:creationId xmlns:p14="http://schemas.microsoft.com/office/powerpoint/2010/main" val="10420642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5D4693-2F39-A044-9E2C-9F31D9013542}" type="slidenum">
              <a:rPr lang="en-US"/>
              <a:pPr>
                <a:defRPr/>
              </a:pPr>
              <a:t>‹#›</a:t>
            </a:fld>
            <a:endParaRPr lang="en-US"/>
          </a:p>
        </p:txBody>
      </p:sp>
    </p:spTree>
    <p:extLst>
      <p:ext uri="{BB962C8B-B14F-4D97-AF65-F5344CB8AC3E}">
        <p14:creationId xmlns:p14="http://schemas.microsoft.com/office/powerpoint/2010/main" val="271773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6AAD92-47A0-AD47-BB4C-DEC5EA617750}" type="slidenum">
              <a:rPr lang="en-US"/>
              <a:pPr>
                <a:defRPr/>
              </a:pPr>
              <a:t>‹#›</a:t>
            </a:fld>
            <a:endParaRPr lang="en-US"/>
          </a:p>
        </p:txBody>
      </p:sp>
    </p:spTree>
    <p:extLst>
      <p:ext uri="{BB962C8B-B14F-4D97-AF65-F5344CB8AC3E}">
        <p14:creationId xmlns:p14="http://schemas.microsoft.com/office/powerpoint/2010/main" val="15089610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F7C69D-7556-3B42-AFA2-5371B311D4E5}" type="slidenum">
              <a:rPr lang="en-US"/>
              <a:pPr>
                <a:defRPr/>
              </a:pPr>
              <a:t>‹#›</a:t>
            </a:fld>
            <a:endParaRPr lang="en-US"/>
          </a:p>
        </p:txBody>
      </p:sp>
    </p:spTree>
    <p:extLst>
      <p:ext uri="{BB962C8B-B14F-4D97-AF65-F5344CB8AC3E}">
        <p14:creationId xmlns:p14="http://schemas.microsoft.com/office/powerpoint/2010/main" val="8773874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8E10474-1017-5B41-B7AD-575D5B125524}" type="slidenum">
              <a:rPr lang="en-US"/>
              <a:pPr>
                <a:defRPr/>
              </a:pPr>
              <a:t>‹#›</a:t>
            </a:fld>
            <a:endParaRPr lang="en-US"/>
          </a:p>
        </p:txBody>
      </p:sp>
    </p:spTree>
    <p:extLst>
      <p:ext uri="{BB962C8B-B14F-4D97-AF65-F5344CB8AC3E}">
        <p14:creationId xmlns:p14="http://schemas.microsoft.com/office/powerpoint/2010/main" val="21610029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45D263-B64D-D14A-9601-21F7337D820C}" type="slidenum">
              <a:rPr lang="en-US"/>
              <a:pPr>
                <a:defRPr/>
              </a:pPr>
              <a:t>‹#›</a:t>
            </a:fld>
            <a:endParaRPr lang="en-US"/>
          </a:p>
        </p:txBody>
      </p:sp>
    </p:spTree>
    <p:extLst>
      <p:ext uri="{BB962C8B-B14F-4D97-AF65-F5344CB8AC3E}">
        <p14:creationId xmlns:p14="http://schemas.microsoft.com/office/powerpoint/2010/main" val="24330351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89799C-6BEA-3F46-98FD-A2A2FB6524B4}" type="slidenum">
              <a:rPr lang="en-US"/>
              <a:pPr>
                <a:defRPr/>
              </a:pPr>
              <a:t>‹#›</a:t>
            </a:fld>
            <a:endParaRPr lang="en-US"/>
          </a:p>
        </p:txBody>
      </p:sp>
    </p:spTree>
    <p:extLst>
      <p:ext uri="{BB962C8B-B14F-4D97-AF65-F5344CB8AC3E}">
        <p14:creationId xmlns:p14="http://schemas.microsoft.com/office/powerpoint/2010/main" val="18470688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601AAA-04C9-C04A-BE3C-B114813A8EA3}" type="slidenum">
              <a:rPr lang="en-US"/>
              <a:pPr>
                <a:defRPr/>
              </a:pPr>
              <a:t>‹#›</a:t>
            </a:fld>
            <a:endParaRPr lang="en-US"/>
          </a:p>
        </p:txBody>
      </p:sp>
    </p:spTree>
    <p:extLst>
      <p:ext uri="{BB962C8B-B14F-4D97-AF65-F5344CB8AC3E}">
        <p14:creationId xmlns:p14="http://schemas.microsoft.com/office/powerpoint/2010/main" val="29499041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570A4B-5412-5F47-B6FE-D1D8A196233E}" type="slidenum">
              <a:rPr lang="en-US"/>
              <a:pPr>
                <a:defRPr/>
              </a:pPr>
              <a:t>‹#›</a:t>
            </a:fld>
            <a:endParaRPr lang="en-US"/>
          </a:p>
        </p:txBody>
      </p:sp>
    </p:spTree>
    <p:extLst>
      <p:ext uri="{BB962C8B-B14F-4D97-AF65-F5344CB8AC3E}">
        <p14:creationId xmlns:p14="http://schemas.microsoft.com/office/powerpoint/2010/main" val="41917538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F4752-13B2-A046-B4D0-B7732D7AC4C2}" type="slidenum">
              <a:rPr lang="en-US"/>
              <a:pPr>
                <a:defRPr/>
              </a:pPr>
              <a:t>‹#›</a:t>
            </a:fld>
            <a:endParaRPr lang="en-US"/>
          </a:p>
        </p:txBody>
      </p:sp>
    </p:spTree>
    <p:extLst>
      <p:ext uri="{BB962C8B-B14F-4D97-AF65-F5344CB8AC3E}">
        <p14:creationId xmlns:p14="http://schemas.microsoft.com/office/powerpoint/2010/main" val="14211024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4804FE-138E-734F-BBFE-064DE02B259B}" type="slidenum">
              <a:rPr lang="en-US"/>
              <a:pPr>
                <a:defRPr/>
              </a:pPr>
              <a:t>‹#›</a:t>
            </a:fld>
            <a:endParaRPr lang="en-US"/>
          </a:p>
        </p:txBody>
      </p:sp>
    </p:spTree>
    <p:extLst>
      <p:ext uri="{BB962C8B-B14F-4D97-AF65-F5344CB8AC3E}">
        <p14:creationId xmlns:p14="http://schemas.microsoft.com/office/powerpoint/2010/main" val="15403473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268EDD-F9B1-7841-A7E9-A5D18B90388B}" type="slidenum">
              <a:rPr lang="en-US"/>
              <a:pPr>
                <a:defRPr/>
              </a:pPr>
              <a:t>‹#›</a:t>
            </a:fld>
            <a:endParaRPr lang="en-US"/>
          </a:p>
        </p:txBody>
      </p:sp>
    </p:spTree>
    <p:extLst>
      <p:ext uri="{BB962C8B-B14F-4D97-AF65-F5344CB8AC3E}">
        <p14:creationId xmlns:p14="http://schemas.microsoft.com/office/powerpoint/2010/main" val="36185736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06454A-0F20-0749-A658-F371F49F29A3}" type="slidenum">
              <a:rPr lang="en-US"/>
              <a:pPr>
                <a:defRPr/>
              </a:pPr>
              <a:t>‹#›</a:t>
            </a:fld>
            <a:endParaRPr lang="en-US"/>
          </a:p>
        </p:txBody>
      </p:sp>
    </p:spTree>
    <p:extLst>
      <p:ext uri="{BB962C8B-B14F-4D97-AF65-F5344CB8AC3E}">
        <p14:creationId xmlns:p14="http://schemas.microsoft.com/office/powerpoint/2010/main" val="2031287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6D94FA-4F05-1C42-99C4-AF75DCB4DA65}" type="slidenum">
              <a:rPr lang="en-US"/>
              <a:pPr>
                <a:defRPr/>
              </a:pPr>
              <a:t>‹#›</a:t>
            </a:fld>
            <a:endParaRPr lang="en-US"/>
          </a:p>
        </p:txBody>
      </p:sp>
    </p:spTree>
    <p:extLst>
      <p:ext uri="{BB962C8B-B14F-4D97-AF65-F5344CB8AC3E}">
        <p14:creationId xmlns:p14="http://schemas.microsoft.com/office/powerpoint/2010/main" val="28780945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0588A3-CB6E-5048-A3AC-4FADCE7EBF1C}" type="slidenum">
              <a:rPr lang="en-US"/>
              <a:pPr>
                <a:defRPr/>
              </a:pPr>
              <a:t>‹#›</a:t>
            </a:fld>
            <a:endParaRPr lang="en-US"/>
          </a:p>
        </p:txBody>
      </p:sp>
    </p:spTree>
    <p:extLst>
      <p:ext uri="{BB962C8B-B14F-4D97-AF65-F5344CB8AC3E}">
        <p14:creationId xmlns:p14="http://schemas.microsoft.com/office/powerpoint/2010/main" val="34928891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4B9699-1A8D-1E49-B88D-EDCDE7C9E12E}" type="slidenum">
              <a:rPr lang="en-US"/>
              <a:pPr>
                <a:defRPr/>
              </a:pPr>
              <a:t>‹#›</a:t>
            </a:fld>
            <a:endParaRPr lang="en-US"/>
          </a:p>
        </p:txBody>
      </p:sp>
    </p:spTree>
    <p:extLst>
      <p:ext uri="{BB962C8B-B14F-4D97-AF65-F5344CB8AC3E}">
        <p14:creationId xmlns:p14="http://schemas.microsoft.com/office/powerpoint/2010/main" val="40996615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B5E303-28D8-9F49-BBC3-489C6F5B530E}" type="slidenum">
              <a:rPr lang="en-US"/>
              <a:pPr>
                <a:defRPr/>
              </a:pPr>
              <a:t>‹#›</a:t>
            </a:fld>
            <a:endParaRPr lang="en-US"/>
          </a:p>
        </p:txBody>
      </p:sp>
    </p:spTree>
    <p:extLst>
      <p:ext uri="{BB962C8B-B14F-4D97-AF65-F5344CB8AC3E}">
        <p14:creationId xmlns:p14="http://schemas.microsoft.com/office/powerpoint/2010/main" val="8853173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7F726E-0038-324E-84B4-996809AC1361}" type="slidenum">
              <a:rPr lang="en-US"/>
              <a:pPr>
                <a:defRPr/>
              </a:pPr>
              <a:t>‹#›</a:t>
            </a:fld>
            <a:endParaRPr lang="en-US"/>
          </a:p>
        </p:txBody>
      </p:sp>
    </p:spTree>
    <p:extLst>
      <p:ext uri="{BB962C8B-B14F-4D97-AF65-F5344CB8AC3E}">
        <p14:creationId xmlns:p14="http://schemas.microsoft.com/office/powerpoint/2010/main" val="21554972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BD5460-1116-0546-A06D-72E1D6154B6A}" type="slidenum">
              <a:rPr lang="en-US"/>
              <a:pPr>
                <a:defRPr/>
              </a:pPr>
              <a:t>‹#›</a:t>
            </a:fld>
            <a:endParaRPr lang="en-US"/>
          </a:p>
        </p:txBody>
      </p:sp>
    </p:spTree>
    <p:extLst>
      <p:ext uri="{BB962C8B-B14F-4D97-AF65-F5344CB8AC3E}">
        <p14:creationId xmlns:p14="http://schemas.microsoft.com/office/powerpoint/2010/main" val="38861171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ED9050-40F5-2646-AE7B-53A213D1E2EB}" type="slidenum">
              <a:rPr lang="en-US"/>
              <a:pPr>
                <a:defRPr/>
              </a:pPr>
              <a:t>‹#›</a:t>
            </a:fld>
            <a:endParaRPr lang="en-US"/>
          </a:p>
        </p:txBody>
      </p:sp>
    </p:spTree>
    <p:extLst>
      <p:ext uri="{BB962C8B-B14F-4D97-AF65-F5344CB8AC3E}">
        <p14:creationId xmlns:p14="http://schemas.microsoft.com/office/powerpoint/2010/main" val="8235749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1AF830-9088-E34D-B81C-9053803B3070}" type="slidenum">
              <a:rPr lang="en-US"/>
              <a:pPr>
                <a:defRPr/>
              </a:pPr>
              <a:t>‹#›</a:t>
            </a:fld>
            <a:endParaRPr lang="en-US"/>
          </a:p>
        </p:txBody>
      </p:sp>
    </p:spTree>
    <p:extLst>
      <p:ext uri="{BB962C8B-B14F-4D97-AF65-F5344CB8AC3E}">
        <p14:creationId xmlns:p14="http://schemas.microsoft.com/office/powerpoint/2010/main" val="12779200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C124C-F073-4F44-982C-60BD51E29C5F}" type="slidenum">
              <a:rPr lang="en-US"/>
              <a:pPr>
                <a:defRPr/>
              </a:pPr>
              <a:t>‹#›</a:t>
            </a:fld>
            <a:endParaRPr lang="en-US"/>
          </a:p>
        </p:txBody>
      </p:sp>
    </p:spTree>
    <p:extLst>
      <p:ext uri="{BB962C8B-B14F-4D97-AF65-F5344CB8AC3E}">
        <p14:creationId xmlns:p14="http://schemas.microsoft.com/office/powerpoint/2010/main" val="5013819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F72453-AF17-C34C-B5C0-6AFD2BDCCA63}" type="slidenum">
              <a:rPr lang="en-US"/>
              <a:pPr>
                <a:defRPr/>
              </a:pPr>
              <a:t>‹#›</a:t>
            </a:fld>
            <a:endParaRPr lang="en-US"/>
          </a:p>
        </p:txBody>
      </p:sp>
    </p:spTree>
    <p:extLst>
      <p:ext uri="{BB962C8B-B14F-4D97-AF65-F5344CB8AC3E}">
        <p14:creationId xmlns:p14="http://schemas.microsoft.com/office/powerpoint/2010/main" val="313759098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AAC000-7563-A14E-90CA-BE9CE5703E35}" type="slidenum">
              <a:rPr lang="en-US"/>
              <a:pPr>
                <a:defRPr/>
              </a:pPr>
              <a:t>‹#›</a:t>
            </a:fld>
            <a:endParaRPr lang="en-US"/>
          </a:p>
        </p:txBody>
      </p:sp>
    </p:spTree>
    <p:extLst>
      <p:ext uri="{BB962C8B-B14F-4D97-AF65-F5344CB8AC3E}">
        <p14:creationId xmlns:p14="http://schemas.microsoft.com/office/powerpoint/2010/main" val="341813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0142F7-44FA-2D40-B303-FC57FAB3BE88}" type="slidenum">
              <a:rPr lang="en-US"/>
              <a:pPr>
                <a:defRPr/>
              </a:pPr>
              <a:t>‹#›</a:t>
            </a:fld>
            <a:endParaRPr lang="en-US"/>
          </a:p>
        </p:txBody>
      </p:sp>
    </p:spTree>
    <p:extLst>
      <p:ext uri="{BB962C8B-B14F-4D97-AF65-F5344CB8AC3E}">
        <p14:creationId xmlns:p14="http://schemas.microsoft.com/office/powerpoint/2010/main" val="3470569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AE1DAF-DD39-704C-85BA-891DEDFEE083}" type="slidenum">
              <a:rPr lang="en-US"/>
              <a:pPr>
                <a:defRPr/>
              </a:pPr>
              <a:t>‹#›</a:t>
            </a:fld>
            <a:endParaRPr lang="en-US"/>
          </a:p>
        </p:txBody>
      </p:sp>
    </p:spTree>
    <p:extLst>
      <p:ext uri="{BB962C8B-B14F-4D97-AF65-F5344CB8AC3E}">
        <p14:creationId xmlns:p14="http://schemas.microsoft.com/office/powerpoint/2010/main" val="35351026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C5812A-355C-A849-AAA2-F273BE6D59CE}" type="slidenum">
              <a:rPr lang="en-US"/>
              <a:pPr>
                <a:defRPr/>
              </a:pPr>
              <a:t>‹#›</a:t>
            </a:fld>
            <a:endParaRPr lang="en-US"/>
          </a:p>
        </p:txBody>
      </p:sp>
    </p:spTree>
    <p:extLst>
      <p:ext uri="{BB962C8B-B14F-4D97-AF65-F5344CB8AC3E}">
        <p14:creationId xmlns:p14="http://schemas.microsoft.com/office/powerpoint/2010/main" val="25952569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D14D3E-9BA2-2E4D-8783-CD65132CACEA}" type="slidenum">
              <a:rPr lang="en-US"/>
              <a:pPr>
                <a:defRPr/>
              </a:pPr>
              <a:t>‹#›</a:t>
            </a:fld>
            <a:endParaRPr lang="en-US"/>
          </a:p>
        </p:txBody>
      </p:sp>
    </p:spTree>
    <p:extLst>
      <p:ext uri="{BB962C8B-B14F-4D97-AF65-F5344CB8AC3E}">
        <p14:creationId xmlns:p14="http://schemas.microsoft.com/office/powerpoint/2010/main" val="7921186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C5710F-7257-E648-9042-DD2FCDA8A9A6}" type="slidenum">
              <a:rPr lang="en-US"/>
              <a:pPr>
                <a:defRPr/>
              </a:pPr>
              <a:t>‹#›</a:t>
            </a:fld>
            <a:endParaRPr lang="en-US"/>
          </a:p>
        </p:txBody>
      </p:sp>
    </p:spTree>
    <p:extLst>
      <p:ext uri="{BB962C8B-B14F-4D97-AF65-F5344CB8AC3E}">
        <p14:creationId xmlns:p14="http://schemas.microsoft.com/office/powerpoint/2010/main" val="12537981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D1CAD4-5E49-5F4E-AAE3-2847721A5314}" type="slidenum">
              <a:rPr lang="en-US"/>
              <a:pPr>
                <a:defRPr/>
              </a:pPr>
              <a:t>‹#›</a:t>
            </a:fld>
            <a:endParaRPr lang="en-US"/>
          </a:p>
        </p:txBody>
      </p:sp>
    </p:spTree>
    <p:extLst>
      <p:ext uri="{BB962C8B-B14F-4D97-AF65-F5344CB8AC3E}">
        <p14:creationId xmlns:p14="http://schemas.microsoft.com/office/powerpoint/2010/main" val="20903836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2784D1-5E60-324E-8AFA-EBA1F84D6C21}" type="slidenum">
              <a:rPr lang="en-US"/>
              <a:pPr>
                <a:defRPr/>
              </a:pPr>
              <a:t>‹#›</a:t>
            </a:fld>
            <a:endParaRPr lang="en-US"/>
          </a:p>
        </p:txBody>
      </p:sp>
    </p:spTree>
    <p:extLst>
      <p:ext uri="{BB962C8B-B14F-4D97-AF65-F5344CB8AC3E}">
        <p14:creationId xmlns:p14="http://schemas.microsoft.com/office/powerpoint/2010/main" val="15330211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C97A98-8C80-C94B-8F14-1D611607D518}" type="slidenum">
              <a:rPr lang="en-US"/>
              <a:pPr>
                <a:defRPr/>
              </a:pPr>
              <a:t>‹#›</a:t>
            </a:fld>
            <a:endParaRPr lang="en-US"/>
          </a:p>
        </p:txBody>
      </p:sp>
    </p:spTree>
    <p:extLst>
      <p:ext uri="{BB962C8B-B14F-4D97-AF65-F5344CB8AC3E}">
        <p14:creationId xmlns:p14="http://schemas.microsoft.com/office/powerpoint/2010/main" val="79100568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7BA466-4C87-8D4F-A2AA-0D8F1BDC2ED0}" type="slidenum">
              <a:rPr lang="en-US"/>
              <a:pPr>
                <a:defRPr/>
              </a:pPr>
              <a:t>‹#›</a:t>
            </a:fld>
            <a:endParaRPr lang="en-US"/>
          </a:p>
        </p:txBody>
      </p:sp>
    </p:spTree>
    <p:extLst>
      <p:ext uri="{BB962C8B-B14F-4D97-AF65-F5344CB8AC3E}">
        <p14:creationId xmlns:p14="http://schemas.microsoft.com/office/powerpoint/2010/main" val="783717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B767C-3F42-7341-8C49-6954B1BEEA89}" type="slidenum">
              <a:rPr lang="en-US"/>
              <a:pPr>
                <a:defRPr/>
              </a:pPr>
              <a:t>‹#›</a:t>
            </a:fld>
            <a:endParaRPr lang="en-US"/>
          </a:p>
        </p:txBody>
      </p:sp>
    </p:spTree>
    <p:extLst>
      <p:ext uri="{BB962C8B-B14F-4D97-AF65-F5344CB8AC3E}">
        <p14:creationId xmlns:p14="http://schemas.microsoft.com/office/powerpoint/2010/main" val="28322417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5D5228-8F31-FC48-9DA9-A060555D5E42}" type="slidenum">
              <a:rPr lang="en-US"/>
              <a:pPr>
                <a:defRPr/>
              </a:pPr>
              <a:t>‹#›</a:t>
            </a:fld>
            <a:endParaRPr lang="en-US"/>
          </a:p>
        </p:txBody>
      </p:sp>
    </p:spTree>
    <p:extLst>
      <p:ext uri="{BB962C8B-B14F-4D97-AF65-F5344CB8AC3E}">
        <p14:creationId xmlns:p14="http://schemas.microsoft.com/office/powerpoint/2010/main" val="8682530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23558A0B-9C73-EB4A-BCAC-36790F6B7C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523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9524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cs typeface="MS PGothic" charset="0"/>
              </a:endParaRPr>
            </a:p>
          </p:txBody>
        </p:sp>
        <p:sp>
          <p:nvSpPr>
            <p:cNvPr id="9524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cs typeface="MS PGothic" charset="0"/>
              </a:endParaRPr>
            </a:p>
          </p:txBody>
        </p:sp>
        <p:sp>
          <p:nvSpPr>
            <p:cNvPr id="9524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cs typeface="MS PGothic"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solidFill>
                  <a:srgbClr val="FFFFFF"/>
                </a:solidFill>
                <a:effectLst>
                  <a:outerShdw blurRad="38100" dist="38100" dir="2700000" algn="tl">
                    <a:srgbClr val="000000"/>
                  </a:outerShdw>
                </a:effectLst>
                <a:ea typeface="MS PGothic" charset="0"/>
                <a:cs typeface="MS PGothic" charset="0"/>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solidFill>
                  <a:srgbClr val="FFFFFF"/>
                </a:solidFill>
                <a:effectLst>
                  <a:outerShdw blurRad="38100" dist="38100" dir="2700000" algn="tl">
                    <a:srgbClr val="000000"/>
                  </a:outerShdw>
                </a:effectLst>
                <a:ea typeface="MS PGothic" charset="0"/>
                <a:cs typeface="MS PGothic" charset="0"/>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cs typeface="MS PGothic" charset="0"/>
              </a:defRPr>
            </a:lvl1pPr>
          </a:lstStyle>
          <a:p>
            <a:fld id="{C2E9A153-F284-C44B-863D-E955F8393FAC}" type="slidenum">
              <a:rPr lang="en-US"/>
              <a:pPr/>
              <a:t>‹#›</a:t>
            </a:fld>
            <a:endParaRPr lang="en-US"/>
          </a:p>
        </p:txBody>
      </p:sp>
    </p:spTree>
    <p:extLst>
      <p:ext uri="{BB962C8B-B14F-4D97-AF65-F5344CB8AC3E}">
        <p14:creationId xmlns:p14="http://schemas.microsoft.com/office/powerpoint/2010/main" val="1260810888"/>
      </p:ext>
    </p:extLst>
  </p:cSld>
  <p:clrMap bg1="dk2" tx1="lt1" bg2="dk1" tx2="lt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A3873C2-E9A7-A143-A64E-D8D5E9BFB9E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513"/>
            <a:ext cx="77724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Times New Roman" charset="0"/>
              </a:defRPr>
            </a:lvl1pPr>
          </a:lstStyle>
          <a:p>
            <a:pPr>
              <a:defRPr/>
            </a:pPr>
            <a:fld id="{669429CD-4220-9E49-A332-DF5E0EA5A0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8189133-A2AF-FC44-80AE-6D1075C047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871CEBC-2528-4C4E-974E-DC1DA2B6B7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0172EAC-8C2E-1A49-9A94-4C58ABB5DA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1B4CA26-9BD3-834F-9827-486DE55F00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0812FFF-27D9-B74D-B981-C2630CE3BF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F708BE08-3ADD-B542-A167-93E845946EC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6.gif"/><Relationship Id="rId1" Type="http://schemas.openxmlformats.org/officeDocument/2006/relationships/themeOverride" Target="../theme/themeOverride4.xml"/><Relationship Id="rId2" Type="http://schemas.openxmlformats.org/officeDocument/2006/relationships/slideLayout" Target="../slideLayouts/slideLayout7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7.gif"/><Relationship Id="rId1" Type="http://schemas.openxmlformats.org/officeDocument/2006/relationships/themeOverride" Target="../theme/themeOverride5.xml"/><Relationship Id="rId2"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8.gif"/><Relationship Id="rId1" Type="http://schemas.openxmlformats.org/officeDocument/2006/relationships/themeOverride" Target="../theme/themeOverride6.xml"/><Relationship Id="rId2" Type="http://schemas.openxmlformats.org/officeDocument/2006/relationships/slideLayout" Target="../slideLayouts/slideLayout8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9.gif"/><Relationship Id="rId1" Type="http://schemas.openxmlformats.org/officeDocument/2006/relationships/themeOverride" Target="../theme/themeOverride7.xml"/><Relationship Id="rId2"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10.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1" Type="http://schemas.openxmlformats.org/officeDocument/2006/relationships/themeOverride" Target="../theme/themeOverride1.xml"/><Relationship Id="rId2"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8.gif"/><Relationship Id="rId1" Type="http://schemas.openxmlformats.org/officeDocument/2006/relationships/themeOverride" Target="../theme/themeOverride2.xml"/><Relationship Id="rId2"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themeOverride" Target="../theme/themeOverride3.xml"/><Relationship Id="rId2"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4" descr="Bible 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0" name="Rectangle 2"/>
          <p:cNvSpPr>
            <a:spLocks noGrp="1" noChangeArrowheads="1"/>
          </p:cNvSpPr>
          <p:nvPr>
            <p:ph type="ctrTitle"/>
          </p:nvPr>
        </p:nvSpPr>
        <p:spPr>
          <a:xfrm>
            <a:off x="1295400" y="914400"/>
            <a:ext cx="8382000" cy="2514600"/>
          </a:xfrm>
        </p:spPr>
        <p:txBody>
          <a:bodyPr/>
          <a:lstStyle/>
          <a:p>
            <a:pPr eaLnBrk="1" hangingPunct="1"/>
            <a:r>
              <a:rPr lang="en-US" sz="7200" b="1" dirty="0" err="1">
                <a:latin typeface="Arial" charset="0"/>
                <a:ea typeface="ＭＳ Ｐゴシック" charset="0"/>
                <a:cs typeface="ＭＳ Ｐゴシック" charset="0"/>
              </a:rPr>
              <a:t>Pembacaan</a:t>
            </a:r>
            <a:r>
              <a:rPr lang="en-US" sz="7200" b="1" dirty="0">
                <a:latin typeface="Arial" charset="0"/>
                <a:ea typeface="ＭＳ Ｐゴシック" charset="0"/>
                <a:cs typeface="ＭＳ Ｐゴシック" charset="0"/>
              </a:rPr>
              <a:t> </a:t>
            </a:r>
            <a:r>
              <a:rPr lang="en-US" sz="7200" b="1" dirty="0" err="1">
                <a:latin typeface="Arial" charset="0"/>
                <a:ea typeface="ＭＳ Ｐゴシック" charset="0"/>
                <a:cs typeface="ＭＳ Ｐゴシック" charset="0"/>
              </a:rPr>
              <a:t>Alkitab</a:t>
            </a:r>
            <a:r>
              <a:rPr lang="en-US" sz="7200" b="1" dirty="0">
                <a:latin typeface="Arial" charset="0"/>
                <a:ea typeface="ＭＳ Ｐゴシック" charset="0"/>
                <a:cs typeface="ＭＳ Ｐゴシック" charset="0"/>
              </a:rPr>
              <a:t> </a:t>
            </a:r>
          </a:p>
        </p:txBody>
      </p:sp>
      <p:sp>
        <p:nvSpPr>
          <p:cNvPr id="124931" name="Rectangle 3"/>
          <p:cNvSpPr>
            <a:spLocks noGrp="1" noChangeArrowheads="1"/>
          </p:cNvSpPr>
          <p:nvPr>
            <p:ph type="subTitle" idx="1"/>
          </p:nvPr>
        </p:nvSpPr>
        <p:spPr>
          <a:xfrm>
            <a:off x="2247900" y="3810000"/>
            <a:ext cx="6477000" cy="2362200"/>
          </a:xfrm>
        </p:spPr>
        <p:txBody>
          <a:bodyPr/>
          <a:lstStyle/>
          <a:p>
            <a:pPr eaLnBrk="1" hangingPunct="1"/>
            <a:r>
              <a:rPr lang="en-US" sz="3800" b="1" i="1" dirty="0" smtClean="0">
                <a:latin typeface="Arial" charset="0"/>
                <a:ea typeface="ＭＳ Ｐゴシック" charset="0"/>
                <a:cs typeface="ＭＳ Ｐゴシック" charset="0"/>
              </a:rPr>
              <a:t>Cara-</a:t>
            </a:r>
            <a:r>
              <a:rPr lang="en-US" sz="3800" b="1" i="1" dirty="0" err="1" smtClean="0">
                <a:latin typeface="Arial" charset="0"/>
                <a:ea typeface="ＭＳ Ｐゴシック" charset="0"/>
                <a:cs typeface="ＭＳ Ｐゴシック" charset="0"/>
              </a:rPr>
              <a:t>cara</a:t>
            </a:r>
            <a:r>
              <a:rPr lang="en-US" sz="3800" b="1" i="1" dirty="0" smtClean="0">
                <a:latin typeface="Arial" charset="0"/>
                <a:ea typeface="ＭＳ Ｐゴシック" charset="0"/>
                <a:cs typeface="ＭＳ Ｐゴシック" charset="0"/>
              </a:rPr>
              <a:t> </a:t>
            </a:r>
            <a:r>
              <a:rPr lang="en-US" sz="3800" b="1" i="1" dirty="0" err="1">
                <a:latin typeface="Arial" charset="0"/>
                <a:ea typeface="ＭＳ Ｐゴシック" charset="0"/>
                <a:cs typeface="ＭＳ Ｐゴシック" charset="0"/>
              </a:rPr>
              <a:t>membacakan</a:t>
            </a:r>
            <a:r>
              <a:rPr lang="en-US" sz="3800" b="1" i="1" dirty="0">
                <a:latin typeface="Arial" charset="0"/>
                <a:ea typeface="ＭＳ Ｐゴシック" charset="0"/>
                <a:cs typeface="ＭＳ Ｐゴシック" charset="0"/>
              </a:rPr>
              <a:t> </a:t>
            </a:r>
            <a:r>
              <a:rPr lang="en-US" sz="3800" b="1" i="1" dirty="0" err="1">
                <a:latin typeface="Arial" charset="0"/>
                <a:ea typeface="ＭＳ Ｐゴシック" charset="0"/>
                <a:cs typeface="ＭＳ Ｐゴシック" charset="0"/>
              </a:rPr>
              <a:t>Alkitab</a:t>
            </a:r>
            <a:r>
              <a:rPr lang="en-US" sz="3800" b="1" i="1" dirty="0">
                <a:latin typeface="Arial" charset="0"/>
                <a:ea typeface="ＭＳ Ｐゴシック" charset="0"/>
                <a:cs typeface="ＭＳ Ｐゴシック" charset="0"/>
              </a:rPr>
              <a:t> agar </a:t>
            </a:r>
            <a:r>
              <a:rPr lang="en-US" sz="3800" b="1" i="1" dirty="0" err="1">
                <a:latin typeface="Arial" charset="0"/>
                <a:ea typeface="ＭＳ Ｐゴシック" charset="0"/>
                <a:cs typeface="ＭＳ Ｐゴシック" charset="0"/>
              </a:rPr>
              <a:t>jemaat</a:t>
            </a:r>
            <a:r>
              <a:rPr lang="en-US" sz="3800" b="1" i="1" dirty="0">
                <a:latin typeface="Arial" charset="0"/>
                <a:ea typeface="ＭＳ Ｐゴシック" charset="0"/>
                <a:cs typeface="ＭＳ Ｐゴシック" charset="0"/>
              </a:rPr>
              <a:t> </a:t>
            </a:r>
            <a:r>
              <a:rPr lang="en-US" sz="3800" b="1" i="1" dirty="0" err="1">
                <a:latin typeface="Arial" charset="0"/>
                <a:ea typeface="ＭＳ Ｐゴシック" charset="0"/>
                <a:cs typeface="ＭＳ Ｐゴシック" charset="0"/>
              </a:rPr>
              <a:t>mendengarkannnya</a:t>
            </a:r>
            <a:r>
              <a:rPr lang="en-US" sz="3800" b="1" i="1" dirty="0">
                <a:latin typeface="Arial" charset="0"/>
                <a:ea typeface="ＭＳ Ｐゴシック" charset="0"/>
                <a:cs typeface="ＭＳ Ｐゴシック" charset="0"/>
              </a:rPr>
              <a:t> </a:t>
            </a:r>
            <a:r>
              <a:rPr lang="en-US" sz="3800" b="1" i="1" dirty="0" err="1">
                <a:latin typeface="Arial" charset="0"/>
                <a:ea typeface="ＭＳ Ｐゴシック" charset="0"/>
                <a:cs typeface="ＭＳ Ｐゴシック" charset="0"/>
              </a:rPr>
              <a:t>dengan</a:t>
            </a:r>
            <a:r>
              <a:rPr lang="en-US" sz="3800" b="1" i="1" dirty="0">
                <a:latin typeface="Arial" charset="0"/>
                <a:ea typeface="ＭＳ Ｐゴシック" charset="0"/>
                <a:cs typeface="ＭＳ Ｐゴシック" charset="0"/>
              </a:rPr>
              <a:t> </a:t>
            </a:r>
            <a:r>
              <a:rPr lang="en-US" sz="3800" b="1" i="1" dirty="0" err="1">
                <a:latin typeface="Arial" charset="0"/>
                <a:ea typeface="ＭＳ Ｐゴシック" charset="0"/>
                <a:cs typeface="ＭＳ Ｐゴシック" charset="0"/>
              </a:rPr>
              <a:t>baik</a:t>
            </a:r>
            <a:r>
              <a:rPr lang="en-US" sz="3800" b="1" i="1" dirty="0">
                <a:latin typeface="Arial" charset="0"/>
                <a:ea typeface="ＭＳ Ｐゴシック" charset="0"/>
                <a:cs typeface="ＭＳ Ｐゴシック" charset="0"/>
              </a:rPr>
              <a:t>!</a:t>
            </a:r>
          </a:p>
        </p:txBody>
      </p:sp>
      <p:sp>
        <p:nvSpPr>
          <p:cNvPr id="6" name="Rectangle 5"/>
          <p:cNvSpPr>
            <a:spLocks noChangeArrowheads="1"/>
          </p:cNvSpPr>
          <p:nvPr/>
        </p:nvSpPr>
        <p:spPr bwMode="auto">
          <a:xfrm>
            <a:off x="0" y="6438271"/>
            <a:ext cx="9144000" cy="43086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a:t>
            </a:r>
            <a:r>
              <a:rPr lang="en-US" sz="2000" b="1" kern="0" dirty="0" smtClean="0">
                <a:solidFill>
                  <a:srgbClr val="FFFFFF"/>
                </a:solidFill>
                <a:effectLst>
                  <a:outerShdw blurRad="38100" dist="38100" dir="2700000" algn="tl">
                    <a:srgbClr val="000000"/>
                  </a:outerShdw>
                </a:effectLst>
                <a:latin typeface="Arial"/>
                <a:cs typeface="Arial"/>
              </a:rPr>
              <a:t>Griffith • </a:t>
            </a:r>
            <a:r>
              <a:rPr lang="en-US" sz="2000" b="1" kern="0" dirty="0">
                <a:solidFill>
                  <a:srgbClr val="FFFFFF"/>
                </a:solidFill>
                <a:effectLst>
                  <a:outerShdw blurRad="38100" dist="38100" dir="2700000" algn="tl">
                    <a:srgbClr val="000000"/>
                  </a:outerShdw>
                </a:effectLst>
                <a:latin typeface="Arial"/>
                <a:cs typeface="Arial"/>
              </a:rPr>
              <a:t>Singapore Bible </a:t>
            </a:r>
            <a:r>
              <a:rPr lang="en-US" sz="2000" b="1" kern="0" dirty="0" smtClean="0">
                <a:solidFill>
                  <a:srgbClr val="FFFFFF"/>
                </a:solidFill>
                <a:effectLst>
                  <a:outerShdw blurRad="38100" dist="38100" dir="2700000" algn="tl">
                    <a:srgbClr val="000000"/>
                  </a:outerShdw>
                </a:effectLst>
                <a:latin typeface="Arial"/>
                <a:cs typeface="Arial"/>
              </a:rPr>
              <a:t>College • 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Picture 1"/>
          <p:cNvPicPr>
            <a:picLocks noChangeAspect="1"/>
          </p:cNvPicPr>
          <p:nvPr/>
        </p:nvPicPr>
        <p:blipFill>
          <a:blip r:embed="rId3">
            <a:extLst>
              <a:ext uri="{28A0092B-C50C-407E-A947-70E740481C1C}">
                <a14:useLocalDpi xmlns:a14="http://schemas.microsoft.com/office/drawing/2010/main" val="0"/>
              </a:ext>
            </a:extLst>
          </a:blip>
          <a:srcRect l="9148" r="10776"/>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1" name="Rectangle 2"/>
          <p:cNvSpPr>
            <a:spLocks noGrp="1" noChangeArrowheads="1"/>
          </p:cNvSpPr>
          <p:nvPr>
            <p:ph type="ctrTitle"/>
          </p:nvPr>
        </p:nvSpPr>
        <p:spPr>
          <a:xfrm>
            <a:off x="0" y="533400"/>
            <a:ext cx="9144000" cy="3581400"/>
          </a:xfrm>
          <a:extLst/>
        </p:spPr>
        <p:txBody>
          <a:bodyPr/>
          <a:lstStyle/>
          <a:p>
            <a:pPr eaLnBrk="1" hangingPunct="1">
              <a:defRPr/>
            </a:pPr>
            <a:r>
              <a:rPr lang="en-US" sz="4000" b="1" dirty="0">
                <a:solidFill>
                  <a:srgbClr val="FFFFFF"/>
                </a:solidFill>
                <a:effectLst>
                  <a:glow rad="139700">
                    <a:schemeClr val="tx1"/>
                  </a:glow>
                </a:effectLst>
                <a:latin typeface="Arial" charset="0"/>
                <a:ea typeface="ＭＳ Ｐゴシック" charset="0"/>
                <a:cs typeface="Arial" charset="0"/>
              </a:rPr>
              <a:t>D.	Kita </a:t>
            </a:r>
            <a:r>
              <a:rPr lang="en-US" sz="4000" b="1" dirty="0" err="1">
                <a:solidFill>
                  <a:srgbClr val="FFFFFF"/>
                </a:solidFill>
                <a:effectLst>
                  <a:glow rad="139700">
                    <a:schemeClr val="tx1"/>
                  </a:glow>
                </a:effectLst>
                <a:latin typeface="Arial" charset="0"/>
                <a:ea typeface="ＭＳ Ｐゴシック" charset="0"/>
                <a:cs typeface="Arial" charset="0"/>
              </a:rPr>
              <a:t>tidak</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memberikan</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latar</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belakang</a:t>
            </a:r>
            <a:r>
              <a:rPr lang="en-US" sz="4000" b="1" dirty="0">
                <a:solidFill>
                  <a:srgbClr val="FFFFFF"/>
                </a:solidFill>
                <a:effectLst>
                  <a:glow rad="139700">
                    <a:schemeClr val="tx1"/>
                  </a:glow>
                </a:effectLst>
                <a:latin typeface="Arial" charset="0"/>
                <a:ea typeface="ＭＳ Ｐゴシック" charset="0"/>
                <a:cs typeface="Arial" charset="0"/>
              </a:rPr>
              <a:t> yang </a:t>
            </a:r>
            <a:r>
              <a:rPr lang="en-US" sz="4000" b="1" dirty="0" err="1">
                <a:solidFill>
                  <a:srgbClr val="FFFFFF"/>
                </a:solidFill>
                <a:effectLst>
                  <a:glow rad="139700">
                    <a:schemeClr val="tx1"/>
                  </a:glow>
                </a:effectLst>
                <a:latin typeface="Arial" charset="0"/>
                <a:ea typeface="ＭＳ Ｐゴシック" charset="0"/>
                <a:cs typeface="Arial" charset="0"/>
              </a:rPr>
              <a:t>cukup</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untuk</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smtClean="0">
                <a:solidFill>
                  <a:srgbClr val="FFFFFF"/>
                </a:solidFill>
                <a:effectLst>
                  <a:glow rad="139700">
                    <a:schemeClr val="tx1"/>
                  </a:glow>
                </a:effectLst>
                <a:latin typeface="Arial" charset="0"/>
                <a:ea typeface="ＭＳ Ｐゴシック" charset="0"/>
                <a:cs typeface="Arial" charset="0"/>
              </a:rPr>
              <a:t>memahami</a:t>
            </a:r>
            <a:r>
              <a:rPr lang="en-US" sz="4000" b="1" dirty="0" smtClean="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teks</a:t>
            </a:r>
            <a:r>
              <a:rPr lang="en-US" sz="4000" b="1" dirty="0">
                <a:solidFill>
                  <a:srgbClr val="FFFFFF"/>
                </a:solidFill>
                <a:effectLst>
                  <a:glow rad="139700">
                    <a:schemeClr val="tx1"/>
                  </a:glow>
                </a:effectLst>
                <a:latin typeface="Arial" charset="0"/>
                <a:ea typeface="ＭＳ Ｐゴシック" charset="0"/>
                <a:cs typeface="Arial" charset="0"/>
              </a:rPr>
              <a:t> yang </a:t>
            </a:r>
            <a:r>
              <a:rPr lang="en-US" sz="4000" b="1" dirty="0" err="1">
                <a:solidFill>
                  <a:srgbClr val="FFFFFF"/>
                </a:solidFill>
                <a:effectLst>
                  <a:glow rad="139700">
                    <a:schemeClr val="tx1"/>
                  </a:glow>
                </a:effectLst>
                <a:latin typeface="Arial" charset="0"/>
                <a:ea typeface="ＭＳ Ｐゴシック" charset="0"/>
                <a:cs typeface="Arial" charset="0"/>
              </a:rPr>
              <a:t>dibacakan</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cth</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tanpa</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konteksnya</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kita</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bacakan</a:t>
            </a:r>
            <a:r>
              <a:rPr lang="en-US" sz="4000" b="1" dirty="0">
                <a:solidFill>
                  <a:srgbClr val="FFFFFF"/>
                </a:solidFill>
                <a:effectLst>
                  <a:glow rad="139700">
                    <a:schemeClr val="tx1"/>
                  </a:glow>
                </a:effectLst>
                <a:latin typeface="Arial" charset="0"/>
                <a:ea typeface="ＭＳ Ｐゴシック" charset="0"/>
                <a:cs typeface="Arial" charset="0"/>
              </a:rPr>
              <a:t> </a:t>
            </a:r>
            <a:r>
              <a:rPr lang="en-US" sz="4000" b="1" dirty="0" err="1">
                <a:solidFill>
                  <a:srgbClr val="FFFFFF"/>
                </a:solidFill>
                <a:effectLst>
                  <a:glow rad="139700">
                    <a:schemeClr val="tx1"/>
                  </a:glow>
                </a:effectLst>
                <a:latin typeface="Arial" charset="0"/>
                <a:ea typeface="ＭＳ Ｐゴシック" charset="0"/>
                <a:cs typeface="Arial" charset="0"/>
              </a:rPr>
              <a:t>Kis</a:t>
            </a:r>
            <a:r>
              <a:rPr lang="en-US" sz="4000" b="1" dirty="0">
                <a:solidFill>
                  <a:srgbClr val="FFFFFF"/>
                </a:solidFill>
                <a:effectLst>
                  <a:glow rad="139700">
                    <a:schemeClr val="tx1"/>
                  </a:glow>
                </a:effectLst>
                <a:latin typeface="Arial" charset="0"/>
                <a:ea typeface="ＭＳ Ｐゴシック" charset="0"/>
                <a:cs typeface="Arial" charset="0"/>
              </a:rPr>
              <a:t> 14:21).</a:t>
            </a:r>
          </a:p>
        </p:txBody>
      </p:sp>
      <p:sp>
        <p:nvSpPr>
          <p:cNvPr id="229380" name="Text Box 4"/>
          <p:cNvSpPr txBox="1">
            <a:spLocks noChangeArrowheads="1"/>
          </p:cNvSpPr>
          <p:nvPr/>
        </p:nvSpPr>
        <p:spPr bwMode="auto">
          <a:xfrm>
            <a:off x="159951" y="5154613"/>
            <a:ext cx="8824099"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err="1">
                <a:solidFill>
                  <a:srgbClr val="FFFFFF"/>
                </a:solidFill>
                <a:effectLst>
                  <a:glow rad="139700">
                    <a:schemeClr val="tx1"/>
                  </a:glow>
                </a:effectLst>
                <a:cs typeface="Arial" charset="0"/>
              </a:rPr>
              <a:t>Berikan</a:t>
            </a:r>
            <a:r>
              <a:rPr lang="en-US" sz="4000" b="1" dirty="0">
                <a:solidFill>
                  <a:srgbClr val="FFFFFF"/>
                </a:solidFill>
                <a:effectLst>
                  <a:glow rad="139700">
                    <a:schemeClr val="tx1"/>
                  </a:glow>
                </a:effectLst>
                <a:cs typeface="Arial" charset="0"/>
              </a:rPr>
              <a:t> </a:t>
            </a:r>
            <a:r>
              <a:rPr lang="en-US" sz="4000" b="1" dirty="0" err="1">
                <a:solidFill>
                  <a:srgbClr val="FFFFFF"/>
                </a:solidFill>
                <a:effectLst>
                  <a:glow rad="139700">
                    <a:schemeClr val="tx1"/>
                  </a:glow>
                </a:effectLst>
                <a:cs typeface="Arial" charset="0"/>
              </a:rPr>
              <a:t>konteks</a:t>
            </a:r>
            <a:r>
              <a:rPr lang="en-US" sz="4000" b="1" dirty="0">
                <a:solidFill>
                  <a:srgbClr val="FFFFFF"/>
                </a:solidFill>
                <a:effectLst>
                  <a:glow rad="139700">
                    <a:schemeClr val="tx1"/>
                  </a:glow>
                </a:effectLst>
                <a:cs typeface="Arial" charset="0"/>
              </a:rPr>
              <a:t> yang </a:t>
            </a:r>
            <a:r>
              <a:rPr lang="en-US" sz="4000" b="1" dirty="0" err="1">
                <a:solidFill>
                  <a:srgbClr val="FFFFFF"/>
                </a:solidFill>
                <a:effectLst>
                  <a:glow rad="139700">
                    <a:schemeClr val="tx1"/>
                  </a:glow>
                </a:effectLst>
                <a:cs typeface="Arial" charset="0"/>
              </a:rPr>
              <a:t>diperlukan</a:t>
            </a:r>
            <a:r>
              <a:rPr lang="en-US" sz="4000" b="1" dirty="0">
                <a:solidFill>
                  <a:srgbClr val="FFFFFF"/>
                </a:solidFill>
                <a:effectLst>
                  <a:glow rad="139700">
                    <a:schemeClr val="tx1"/>
                  </a:glow>
                </a:effectLst>
                <a:cs typeface="Arial" charset="0"/>
              </a:rPr>
              <a:t> </a:t>
            </a:r>
            <a:r>
              <a:rPr lang="en-US" sz="4000" b="1" dirty="0" err="1">
                <a:solidFill>
                  <a:srgbClr val="FFFFFF"/>
                </a:solidFill>
                <a:effectLst>
                  <a:glow rad="139700">
                    <a:schemeClr val="tx1"/>
                  </a:glow>
                </a:effectLst>
                <a:cs typeface="Arial" charset="0"/>
              </a:rPr>
              <a:t>sebelum</a:t>
            </a:r>
            <a:r>
              <a:rPr lang="en-US" sz="4000" b="1" dirty="0">
                <a:solidFill>
                  <a:srgbClr val="FFFFFF"/>
                </a:solidFill>
                <a:effectLst>
                  <a:glow rad="139700">
                    <a:schemeClr val="tx1"/>
                  </a:glow>
                </a:effectLst>
                <a:cs typeface="Arial" charset="0"/>
              </a:rPr>
              <a:t> </a:t>
            </a:r>
            <a:r>
              <a:rPr lang="en-US" sz="4000" b="1" dirty="0" err="1">
                <a:solidFill>
                  <a:srgbClr val="FFFFFF"/>
                </a:solidFill>
                <a:effectLst>
                  <a:glow rad="139700">
                    <a:schemeClr val="tx1"/>
                  </a:glow>
                </a:effectLst>
                <a:cs typeface="Arial" charset="0"/>
              </a:rPr>
              <a:t>menyebutkan</a:t>
            </a:r>
            <a:r>
              <a:rPr lang="en-US" sz="4000" b="1" dirty="0">
                <a:solidFill>
                  <a:srgbClr val="FFFFFF"/>
                </a:solidFill>
                <a:effectLst>
                  <a:glow rad="139700">
                    <a:schemeClr val="tx1"/>
                  </a:glow>
                </a:effectLst>
                <a:cs typeface="Arial" charset="0"/>
              </a:rPr>
              <a:t> </a:t>
            </a:r>
            <a:r>
              <a:rPr lang="en-US" sz="4000" b="1" dirty="0" err="1">
                <a:solidFill>
                  <a:srgbClr val="FFFFFF"/>
                </a:solidFill>
                <a:effectLst>
                  <a:glow rad="139700">
                    <a:schemeClr val="tx1"/>
                  </a:glow>
                </a:effectLst>
                <a:cs typeface="Arial" charset="0"/>
              </a:rPr>
              <a:t>teks</a:t>
            </a:r>
            <a:r>
              <a:rPr lang="en-US" sz="4000" b="1" dirty="0">
                <a:solidFill>
                  <a:srgbClr val="FFFFFF"/>
                </a:solidFill>
                <a:effectLst>
                  <a:glow rad="139700">
                    <a:schemeClr val="tx1"/>
                  </a:glow>
                </a:effectLst>
                <a:cs typeface="Arial" charset="0"/>
              </a:rPr>
              <a:t> yang </a:t>
            </a:r>
            <a:r>
              <a:rPr lang="en-US" sz="4000" b="1" dirty="0" err="1">
                <a:solidFill>
                  <a:srgbClr val="FFFFFF"/>
                </a:solidFill>
                <a:effectLst>
                  <a:glow rad="139700">
                    <a:schemeClr val="tx1"/>
                  </a:glow>
                </a:effectLst>
                <a:cs typeface="Arial" charset="0"/>
              </a:rPr>
              <a:t>akan</a:t>
            </a:r>
            <a:r>
              <a:rPr lang="en-US" sz="4000" b="1" dirty="0">
                <a:solidFill>
                  <a:srgbClr val="FFFFFF"/>
                </a:solidFill>
                <a:effectLst>
                  <a:glow rad="139700">
                    <a:schemeClr val="tx1"/>
                  </a:glow>
                </a:effectLst>
                <a:cs typeface="Arial" charset="0"/>
              </a:rPr>
              <a:t> </a:t>
            </a:r>
            <a:r>
              <a:rPr lang="en-US" sz="4000" b="1" dirty="0" err="1">
                <a:solidFill>
                  <a:srgbClr val="FFFFFF"/>
                </a:solidFill>
                <a:effectLst>
                  <a:glow rad="139700">
                    <a:schemeClr val="tx1"/>
                  </a:glow>
                </a:effectLst>
                <a:cs typeface="Arial" charset="0"/>
              </a:rPr>
              <a:t>dibacakan</a:t>
            </a:r>
            <a:r>
              <a:rPr lang="en-US" sz="4000" b="1" dirty="0">
                <a:solidFill>
                  <a:srgbClr val="FFFFFF"/>
                </a:solidFill>
                <a:effectLst>
                  <a:glow rad="139700">
                    <a:schemeClr val="tx1"/>
                  </a:glow>
                </a:effectLst>
                <a:cs typeface="Arial" charset="0"/>
              </a:rPr>
              <a:t>.</a:t>
            </a:r>
          </a:p>
        </p:txBody>
      </p:sp>
      <p:sp>
        <p:nvSpPr>
          <p:cNvPr id="51203"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dirty="0" smtClean="0">
                <a:solidFill>
                  <a:srgbClr val="FFFFFF"/>
                </a:solidFill>
                <a:effectLst>
                  <a:glow rad="139700">
                    <a:schemeClr val="tx1"/>
                  </a:glow>
                </a:effectLst>
                <a:cs typeface="Arial" charset="0"/>
              </a:rPr>
              <a:t>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animScale>
                                      <p:cBhvr>
                                        <p:cTn id="7" dur="1000" decel="50000" fill="hold">
                                          <p:stCondLst>
                                            <p:cond delay="0"/>
                                          </p:stCondLst>
                                        </p:cTn>
                                        <p:tgtEl>
                                          <p:spTgt spid="2293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9380"/>
                                        </p:tgtEl>
                                        <p:attrNameLst>
                                          <p:attrName>ppt_x</p:attrName>
                                          <p:attrName>ppt_y</p:attrName>
                                        </p:attrNameLst>
                                      </p:cBhvr>
                                    </p:animMotion>
                                    <p:animEffect transition="in" filter="fade">
                                      <p:cBhvr>
                                        <p:cTn id="9" dur="10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723900" y="522288"/>
            <a:ext cx="773430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0" name="Rectangle 2"/>
          <p:cNvSpPr txBox="1">
            <a:spLocks noChangeArrowheads="1"/>
          </p:cNvSpPr>
          <p:nvPr/>
        </p:nvSpPr>
        <p:spPr bwMode="auto">
          <a:xfrm>
            <a:off x="0" y="476250"/>
            <a:ext cx="9144000" cy="635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dirty="0" smtClean="0">
                <a:solidFill>
                  <a:schemeClr val="bg1"/>
                </a:solidFill>
                <a:latin typeface="Trajan" charset="0"/>
              </a:rPr>
              <a:t>Paulus </a:t>
            </a:r>
            <a:r>
              <a:rPr lang="en-US" sz="3200" dirty="0">
                <a:solidFill>
                  <a:schemeClr val="bg1"/>
                </a:solidFill>
                <a:latin typeface="Trajan" charset="0"/>
              </a:rPr>
              <a:t>&amp; Barnabas (</a:t>
            </a:r>
            <a:r>
              <a:rPr lang="en-US" sz="3200" dirty="0" err="1">
                <a:solidFill>
                  <a:schemeClr val="bg1"/>
                </a:solidFill>
                <a:latin typeface="Trajan" charset="0"/>
              </a:rPr>
              <a:t>Kis</a:t>
            </a:r>
            <a:r>
              <a:rPr lang="en-US" sz="3200" dirty="0">
                <a:solidFill>
                  <a:schemeClr val="bg1"/>
                </a:solidFill>
                <a:latin typeface="Trajan" charset="0"/>
              </a:rPr>
              <a:t> 13–14)</a:t>
            </a:r>
          </a:p>
        </p:txBody>
      </p:sp>
      <p:sp>
        <p:nvSpPr>
          <p:cNvPr id="211970" name="Rectangle 2"/>
          <p:cNvSpPr>
            <a:spLocks noGrp="1" noChangeArrowheads="1"/>
          </p:cNvSpPr>
          <p:nvPr>
            <p:ph type="title"/>
          </p:nvPr>
        </p:nvSpPr>
        <p:spPr>
          <a:xfrm>
            <a:off x="685800" y="0"/>
            <a:ext cx="7772400" cy="490538"/>
          </a:xfrm>
        </p:spPr>
        <p:txBody>
          <a:bodyPr/>
          <a:lstStyle/>
          <a:p>
            <a:pPr eaLnBrk="1" hangingPunct="1">
              <a:defRPr/>
            </a:pPr>
            <a:r>
              <a:rPr lang="en-US" sz="4000" dirty="0" err="1" smtClean="0">
                <a:solidFill>
                  <a:schemeClr val="bg1"/>
                </a:solidFill>
                <a:cs typeface="+mj-cs"/>
              </a:rPr>
              <a:t>Pengemaraan</a:t>
            </a:r>
            <a:r>
              <a:rPr lang="en-US" sz="4000" dirty="0" smtClean="0">
                <a:solidFill>
                  <a:schemeClr val="bg1"/>
                </a:solidFill>
                <a:cs typeface="+mj-cs"/>
              </a:rPr>
              <a:t> </a:t>
            </a:r>
            <a:r>
              <a:rPr lang="en-US" sz="4000" dirty="0" err="1" smtClean="0">
                <a:solidFill>
                  <a:schemeClr val="bg1"/>
                </a:solidFill>
                <a:cs typeface="+mj-cs"/>
              </a:rPr>
              <a:t>Mubaligh</a:t>
            </a:r>
            <a:r>
              <a:rPr lang="en-US" sz="4000" dirty="0" smtClean="0">
                <a:solidFill>
                  <a:schemeClr val="bg1"/>
                </a:solidFill>
                <a:cs typeface="+mj-cs"/>
              </a:rPr>
              <a:t> </a:t>
            </a:r>
            <a:r>
              <a:rPr lang="en-US" sz="4000" dirty="0" err="1" smtClean="0">
                <a:solidFill>
                  <a:schemeClr val="bg1"/>
                </a:solidFill>
                <a:cs typeface="+mj-cs"/>
              </a:rPr>
              <a:t>Pertama</a:t>
            </a:r>
            <a:endParaRPr lang="en-US" sz="4000" dirty="0" smtClean="0">
              <a:solidFill>
                <a:schemeClr val="bg1"/>
              </a:solidFill>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ctrTitle"/>
          </p:nvPr>
        </p:nvSpPr>
        <p:spPr>
          <a:xfrm>
            <a:off x="323850" y="0"/>
            <a:ext cx="8280400" cy="1989138"/>
          </a:xfrm>
        </p:spPr>
        <p:txBody>
          <a:bodyPr/>
          <a:lstStyle/>
          <a:p>
            <a:pPr eaLnBrk="1" hangingPunct="1"/>
            <a:r>
              <a:rPr lang="en-US" sz="4000" b="1" dirty="0">
                <a:latin typeface="Arial" charset="0"/>
                <a:ea typeface="ＭＳ Ｐゴシック" charset="0"/>
                <a:cs typeface="Arial" charset="0"/>
              </a:rPr>
              <a:t>E.	Kata-kata </a:t>
            </a:r>
            <a:r>
              <a:rPr lang="en-US" sz="4000" b="1" dirty="0" err="1" smtClean="0">
                <a:latin typeface="Arial" charset="0"/>
                <a:ea typeface="ＭＳ Ｐゴシック" charset="0"/>
                <a:cs typeface="Arial" charset="0"/>
              </a:rPr>
              <a:t>sukar</a:t>
            </a:r>
            <a:r>
              <a:rPr lang="en-US" sz="4000" b="1" dirty="0" smtClean="0">
                <a:latin typeface="Arial" charset="0"/>
                <a:ea typeface="ＭＳ Ｐゴシック" charset="0"/>
                <a:cs typeface="Arial" charset="0"/>
              </a:rPr>
              <a:t> </a:t>
            </a:r>
            <a:r>
              <a:rPr lang="en-US" sz="4000" b="1" dirty="0" err="1">
                <a:latin typeface="Arial" charset="0"/>
                <a:ea typeface="ＭＳ Ｐゴシック" charset="0"/>
                <a:cs typeface="Arial" charset="0"/>
              </a:rPr>
              <a:t>kadang</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keliru</a:t>
            </a:r>
            <a:r>
              <a:rPr lang="en-US" sz="4000" b="1" dirty="0">
                <a:latin typeface="Arial" charset="0"/>
                <a:ea typeface="ＭＳ Ｐゴシック" charset="0"/>
                <a:cs typeface="Arial" charset="0"/>
              </a:rPr>
              <a:t> </a:t>
            </a:r>
            <a:r>
              <a:rPr lang="en-US" sz="4000" b="1" dirty="0" err="1" smtClean="0">
                <a:latin typeface="Arial" charset="0"/>
                <a:ea typeface="ＭＳ Ｐゴシック" charset="0"/>
                <a:cs typeface="Arial" charset="0"/>
              </a:rPr>
              <a:t>apabilat</a:t>
            </a:r>
            <a:r>
              <a:rPr lang="en-US" sz="4000" b="1" dirty="0" smtClean="0">
                <a:latin typeface="Arial" charset="0"/>
                <a:ea typeface="ＭＳ Ｐゴシック" charset="0"/>
                <a:cs typeface="Arial" charset="0"/>
              </a:rPr>
              <a:t> </a:t>
            </a:r>
            <a:r>
              <a:rPr lang="en-US" sz="4000" b="1" dirty="0" err="1" smtClean="0">
                <a:latin typeface="Arial" charset="0"/>
                <a:ea typeface="ＭＳ Ｐゴシック" charset="0"/>
                <a:cs typeface="Arial" charset="0"/>
              </a:rPr>
              <a:t>disebut</a:t>
            </a:r>
            <a:r>
              <a:rPr lang="en-US" sz="4000" b="1" dirty="0" smtClean="0">
                <a:latin typeface="Arial" charset="0"/>
                <a:ea typeface="ＭＳ Ｐゴシック" charset="0"/>
                <a:cs typeface="Arial" charset="0"/>
              </a:rPr>
              <a:t> </a:t>
            </a:r>
            <a:r>
              <a:rPr lang="en-US" sz="4000" b="1" dirty="0" err="1" smtClean="0">
                <a:latin typeface="Arial" charset="0"/>
                <a:ea typeface="ＭＳ Ｐゴシック" charset="0"/>
                <a:cs typeface="Arial" charset="0"/>
              </a:rPr>
              <a:t>kerana</a:t>
            </a:r>
            <a:r>
              <a:rPr lang="en-US" sz="4000" b="1" dirty="0" smtClean="0">
                <a:latin typeface="Arial" charset="0"/>
                <a:ea typeface="ＭＳ Ｐゴシック" charset="0"/>
                <a:cs typeface="Arial" charset="0"/>
              </a:rPr>
              <a:t> </a:t>
            </a:r>
            <a:r>
              <a:rPr lang="en-US" sz="4000" b="1" dirty="0" err="1">
                <a:latin typeface="Arial" charset="0"/>
                <a:ea typeface="ＭＳ Ｐゴシック" charset="0"/>
                <a:cs typeface="Arial" charset="0"/>
              </a:rPr>
              <a:t>kurangnya</a:t>
            </a:r>
            <a:r>
              <a:rPr lang="en-US" sz="4000" b="1" dirty="0">
                <a:latin typeface="Arial" charset="0"/>
                <a:ea typeface="ＭＳ Ｐゴシック" charset="0"/>
                <a:cs typeface="Arial" charset="0"/>
              </a:rPr>
              <a:t> </a:t>
            </a:r>
            <a:r>
              <a:rPr lang="en-US" sz="4000" b="1" dirty="0" err="1" smtClean="0">
                <a:latin typeface="Arial" charset="0"/>
                <a:ea typeface="ＭＳ Ｐゴシック" charset="0"/>
                <a:cs typeface="Arial" charset="0"/>
              </a:rPr>
              <a:t>penyediaan</a:t>
            </a:r>
            <a:r>
              <a:rPr lang="en-US" sz="4000" b="1" dirty="0" smtClean="0">
                <a:latin typeface="Arial" charset="0"/>
                <a:ea typeface="ＭＳ Ｐゴシック" charset="0"/>
                <a:cs typeface="Arial" charset="0"/>
              </a:rPr>
              <a:t>.</a:t>
            </a:r>
            <a:endParaRPr lang="en-US" sz="4000" b="1" dirty="0">
              <a:latin typeface="Arial" charset="0"/>
              <a:ea typeface="ＭＳ Ｐゴシック" charset="0"/>
              <a:cs typeface="Arial" charset="0"/>
            </a:endParaRPr>
          </a:p>
        </p:txBody>
      </p:sp>
      <p:sp>
        <p:nvSpPr>
          <p:cNvPr id="146434" name="Text Box 4"/>
          <p:cNvSpPr txBox="1">
            <a:spLocks noChangeArrowheads="1"/>
          </p:cNvSpPr>
          <p:nvPr/>
        </p:nvSpPr>
        <p:spPr bwMode="auto">
          <a:xfrm>
            <a:off x="669925" y="4403725"/>
            <a:ext cx="794067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endParaRPr lang="en-US" sz="4400" b="1">
              <a:solidFill>
                <a:srgbClr val="000000"/>
              </a:solidFill>
              <a:cs typeface="Arial" charset="0"/>
            </a:endParaRPr>
          </a:p>
        </p:txBody>
      </p:sp>
      <p:sp>
        <p:nvSpPr>
          <p:cNvPr id="146435"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p>
        </p:txBody>
      </p:sp>
      <p:pic>
        <p:nvPicPr>
          <p:cNvPr id="146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4016375"/>
            <a:ext cx="424815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9" name="Text Box 5"/>
          <p:cNvSpPr txBox="1">
            <a:spLocks noChangeArrowheads="1"/>
          </p:cNvSpPr>
          <p:nvPr/>
        </p:nvSpPr>
        <p:spPr bwMode="auto">
          <a:xfrm>
            <a:off x="0" y="2133600"/>
            <a:ext cx="90900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err="1">
                <a:solidFill>
                  <a:schemeClr val="tx2"/>
                </a:solidFill>
                <a:cs typeface="Arial" charset="0"/>
              </a:rPr>
              <a:t>Gunakan</a:t>
            </a:r>
            <a:r>
              <a:rPr lang="en-US" sz="4000" b="1" dirty="0">
                <a:solidFill>
                  <a:schemeClr val="tx2"/>
                </a:solidFill>
                <a:cs typeface="Arial" charset="0"/>
              </a:rPr>
              <a:t> </a:t>
            </a:r>
            <a:r>
              <a:rPr lang="en-US" sz="4000" b="1" dirty="0" err="1">
                <a:solidFill>
                  <a:schemeClr val="tx2"/>
                </a:solidFill>
                <a:cs typeface="Arial" charset="0"/>
              </a:rPr>
              <a:t>panduan</a:t>
            </a:r>
            <a:r>
              <a:rPr lang="en-US" sz="4000" b="1" i="1" dirty="0" err="1">
                <a:solidFill>
                  <a:schemeClr val="tx2"/>
                </a:solidFill>
                <a:cs typeface="Arial" charset="0"/>
              </a:rPr>
              <a:t>The</a:t>
            </a:r>
            <a:r>
              <a:rPr lang="en-US" sz="4000" b="1" i="1" dirty="0">
                <a:solidFill>
                  <a:schemeClr val="tx2"/>
                </a:solidFill>
                <a:cs typeface="Arial" charset="0"/>
              </a:rPr>
              <a:t> Book of Life </a:t>
            </a:r>
            <a:r>
              <a:rPr lang="en-US" sz="4000" b="1" dirty="0">
                <a:solidFill>
                  <a:schemeClr val="tx2"/>
                </a:solidFill>
                <a:cs typeface="Arial" charset="0"/>
              </a:rPr>
              <a:t>yang </a:t>
            </a:r>
            <a:r>
              <a:rPr lang="en-US" sz="4000" b="1" dirty="0" err="1">
                <a:solidFill>
                  <a:schemeClr val="tx2"/>
                </a:solidFill>
                <a:cs typeface="Arial" charset="0"/>
              </a:rPr>
              <a:t>ada</a:t>
            </a:r>
            <a:r>
              <a:rPr lang="en-US" sz="4000" b="1" dirty="0">
                <a:solidFill>
                  <a:schemeClr val="tx2"/>
                </a:solidFill>
                <a:cs typeface="Arial" charset="0"/>
              </a:rPr>
              <a:t> di </a:t>
            </a:r>
            <a:r>
              <a:rPr lang="en-US" sz="4000" b="1" dirty="0" err="1">
                <a:solidFill>
                  <a:schemeClr val="tx2"/>
                </a:solidFill>
                <a:cs typeface="Arial" charset="0"/>
              </a:rPr>
              <a:t>halaman</a:t>
            </a:r>
            <a:r>
              <a:rPr lang="en-US" sz="4000" b="1" dirty="0">
                <a:solidFill>
                  <a:schemeClr val="tx2"/>
                </a:solidFill>
                <a:cs typeface="Arial" charset="0"/>
              </a:rPr>
              <a:t> </a:t>
            </a:r>
            <a:r>
              <a:rPr lang="en-US" sz="4000" b="1" dirty="0" err="1">
                <a:solidFill>
                  <a:schemeClr val="tx2"/>
                </a:solidFill>
                <a:cs typeface="Arial" charset="0"/>
              </a:rPr>
              <a:t>terakhir</a:t>
            </a:r>
            <a:r>
              <a:rPr lang="en-US" sz="4000" b="1" dirty="0">
                <a:solidFill>
                  <a:schemeClr val="tx2"/>
                </a:solidFill>
                <a:cs typeface="Arial" charset="0"/>
              </a:rPr>
              <a:t> </a:t>
            </a:r>
            <a:r>
              <a:rPr lang="en-US" sz="4000" b="1" dirty="0" err="1">
                <a:solidFill>
                  <a:schemeClr val="tx2"/>
                </a:solidFill>
                <a:cs typeface="Arial" charset="0"/>
              </a:rPr>
              <a:t>buku</a:t>
            </a:r>
            <a:r>
              <a:rPr lang="en-US" sz="4000" b="1" dirty="0">
                <a:solidFill>
                  <a:schemeClr val="tx2"/>
                </a:solidFill>
                <a:cs typeface="Arial" charset="0"/>
              </a:rPr>
              <a:t> </a:t>
            </a:r>
            <a:r>
              <a:rPr lang="en-US" sz="4000" b="1" dirty="0" err="1">
                <a:solidFill>
                  <a:schemeClr val="tx2"/>
                </a:solidFill>
                <a:cs typeface="Arial" charset="0"/>
              </a:rPr>
              <a:t>materi</a:t>
            </a:r>
            <a:r>
              <a:rPr lang="en-US" sz="4000" b="1" dirty="0">
                <a:solidFill>
                  <a:schemeClr val="tx2"/>
                </a:solidFill>
                <a:cs typeface="Arial" charset="0"/>
              </a:rPr>
              <a:t> </a:t>
            </a:r>
            <a:r>
              <a:rPr lang="en-US" sz="4000" b="1" dirty="0" err="1">
                <a:solidFill>
                  <a:schemeClr val="tx2"/>
                </a:solidFill>
                <a:cs typeface="Arial" charset="0"/>
              </a:rPr>
              <a:t>untuk</a:t>
            </a:r>
            <a:r>
              <a:rPr lang="en-US" sz="4000" b="1" dirty="0">
                <a:solidFill>
                  <a:schemeClr val="tx2"/>
                </a:solidFill>
                <a:cs typeface="Arial" charset="0"/>
              </a:rPr>
              <a:t> </a:t>
            </a:r>
            <a:r>
              <a:rPr lang="en-US" sz="4000" b="1" dirty="0" err="1" smtClean="0">
                <a:solidFill>
                  <a:schemeClr val="tx2"/>
                </a:solidFill>
                <a:cs typeface="Arial" charset="0"/>
              </a:rPr>
              <a:t>menyebut</a:t>
            </a:r>
            <a:r>
              <a:rPr lang="en-US" sz="4000" b="1" dirty="0" smtClean="0">
                <a:solidFill>
                  <a:schemeClr val="tx2"/>
                </a:solidFill>
                <a:cs typeface="Arial" charset="0"/>
              </a:rPr>
              <a:t> </a:t>
            </a:r>
            <a:r>
              <a:rPr lang="en-US" sz="4000" b="1" dirty="0" err="1">
                <a:solidFill>
                  <a:schemeClr val="tx2"/>
                </a:solidFill>
                <a:cs typeface="Arial" charset="0"/>
              </a:rPr>
              <a:t>nama-nama</a:t>
            </a:r>
            <a:r>
              <a:rPr lang="en-US" sz="4000" b="1" dirty="0">
                <a:solidFill>
                  <a:schemeClr val="tx2"/>
                </a:solidFill>
                <a:cs typeface="Arial" charset="0"/>
              </a:rPr>
              <a:t> </a:t>
            </a:r>
            <a:r>
              <a:rPr lang="en-US" sz="4000" b="1" dirty="0" err="1">
                <a:solidFill>
                  <a:schemeClr val="tx2"/>
                </a:solidFill>
                <a:cs typeface="Arial" charset="0"/>
              </a:rPr>
              <a:t>dengan</a:t>
            </a:r>
            <a:r>
              <a:rPr lang="en-US" sz="4000" b="1" dirty="0">
                <a:solidFill>
                  <a:schemeClr val="tx2"/>
                </a:solidFill>
                <a:cs typeface="Arial" charset="0"/>
              </a:rPr>
              <a:t> </a:t>
            </a:r>
            <a:r>
              <a:rPr lang="en-US" sz="4000" b="1" dirty="0" err="1" smtClean="0">
                <a:solidFill>
                  <a:schemeClr val="tx2"/>
                </a:solidFill>
                <a:cs typeface="Arial" charset="0"/>
              </a:rPr>
              <a:t>teliti</a:t>
            </a:r>
            <a:r>
              <a:rPr lang="en-US" sz="4000" b="1" dirty="0" smtClean="0">
                <a:solidFill>
                  <a:schemeClr val="tx2"/>
                </a:solidFill>
                <a:cs typeface="Arial" charset="0"/>
              </a:rPr>
              <a:t> </a:t>
            </a:r>
            <a:r>
              <a:rPr lang="en-US" sz="4000" b="1" dirty="0">
                <a:solidFill>
                  <a:schemeClr val="tx2"/>
                </a:solidFill>
                <a:cs typeface="Arial" charset="0"/>
              </a:rPr>
              <a:t>(</a:t>
            </a:r>
            <a:r>
              <a:rPr lang="en-US" sz="4000" b="1" dirty="0" err="1">
                <a:solidFill>
                  <a:schemeClr val="tx2"/>
                </a:solidFill>
                <a:cs typeface="Arial" charset="0"/>
              </a:rPr>
              <a:t>hlm</a:t>
            </a:r>
            <a:r>
              <a:rPr lang="en-US" sz="4000" b="1" dirty="0">
                <a:solidFill>
                  <a:schemeClr val="tx2"/>
                </a:solidFill>
                <a:cs typeface="Arial" charset="0"/>
              </a:rPr>
              <a:t>. 226-244)</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wipe(down)">
                                      <p:cBhvr>
                                        <p:cTn id="7" dur="580">
                                          <p:stCondLst>
                                            <p:cond delay="0"/>
                                          </p:stCondLst>
                                        </p:cTn>
                                        <p:tgtEl>
                                          <p:spTgt spid="231429"/>
                                        </p:tgtEl>
                                      </p:cBhvr>
                                    </p:animEffect>
                                    <p:anim calcmode="lin" valueType="num">
                                      <p:cBhvr>
                                        <p:cTn id="8" dur="1822" tmFilter="0,0; 0.14,0.36; 0.43,0.73; 0.71,0.91; 1.0,1.0">
                                          <p:stCondLst>
                                            <p:cond delay="0"/>
                                          </p:stCondLst>
                                        </p:cTn>
                                        <p:tgtEl>
                                          <p:spTgt spid="2314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14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14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14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14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1429"/>
                                        </p:tgtEl>
                                      </p:cBhvr>
                                      <p:to x="100000" y="60000"/>
                                    </p:animScale>
                                    <p:animScale>
                                      <p:cBhvr>
                                        <p:cTn id="14" dur="166" decel="50000">
                                          <p:stCondLst>
                                            <p:cond delay="676"/>
                                          </p:stCondLst>
                                        </p:cTn>
                                        <p:tgtEl>
                                          <p:spTgt spid="231429"/>
                                        </p:tgtEl>
                                      </p:cBhvr>
                                      <p:to x="100000" y="100000"/>
                                    </p:animScale>
                                    <p:animScale>
                                      <p:cBhvr>
                                        <p:cTn id="15" dur="26">
                                          <p:stCondLst>
                                            <p:cond delay="1312"/>
                                          </p:stCondLst>
                                        </p:cTn>
                                        <p:tgtEl>
                                          <p:spTgt spid="231429"/>
                                        </p:tgtEl>
                                      </p:cBhvr>
                                      <p:to x="100000" y="80000"/>
                                    </p:animScale>
                                    <p:animScale>
                                      <p:cBhvr>
                                        <p:cTn id="16" dur="166" decel="50000">
                                          <p:stCondLst>
                                            <p:cond delay="1338"/>
                                          </p:stCondLst>
                                        </p:cTn>
                                        <p:tgtEl>
                                          <p:spTgt spid="231429"/>
                                        </p:tgtEl>
                                      </p:cBhvr>
                                      <p:to x="100000" y="100000"/>
                                    </p:animScale>
                                    <p:animScale>
                                      <p:cBhvr>
                                        <p:cTn id="17" dur="26">
                                          <p:stCondLst>
                                            <p:cond delay="1642"/>
                                          </p:stCondLst>
                                        </p:cTn>
                                        <p:tgtEl>
                                          <p:spTgt spid="231429"/>
                                        </p:tgtEl>
                                      </p:cBhvr>
                                      <p:to x="100000" y="90000"/>
                                    </p:animScale>
                                    <p:animScale>
                                      <p:cBhvr>
                                        <p:cTn id="18" dur="166" decel="50000">
                                          <p:stCondLst>
                                            <p:cond delay="1668"/>
                                          </p:stCondLst>
                                        </p:cTn>
                                        <p:tgtEl>
                                          <p:spTgt spid="231429"/>
                                        </p:tgtEl>
                                      </p:cBhvr>
                                      <p:to x="100000" y="100000"/>
                                    </p:animScale>
                                    <p:animScale>
                                      <p:cBhvr>
                                        <p:cTn id="19" dur="26">
                                          <p:stCondLst>
                                            <p:cond delay="1808"/>
                                          </p:stCondLst>
                                        </p:cTn>
                                        <p:tgtEl>
                                          <p:spTgt spid="231429"/>
                                        </p:tgtEl>
                                      </p:cBhvr>
                                      <p:to x="100000" y="95000"/>
                                    </p:animScale>
                                    <p:animScale>
                                      <p:cBhvr>
                                        <p:cTn id="20" dur="166" decel="50000">
                                          <p:stCondLst>
                                            <p:cond delay="1834"/>
                                          </p:stCondLst>
                                        </p:cTn>
                                        <p:tgtEl>
                                          <p:spTgt spid="2314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9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685800"/>
            <a:ext cx="9144000" cy="2438400"/>
          </a:xfrm>
        </p:spPr>
        <p:txBody>
          <a:bodyPr/>
          <a:lstStyle/>
          <a:p>
            <a:pPr eaLnBrk="1" hangingPunct="1"/>
            <a:r>
              <a:rPr lang="en-US" sz="3400" b="1" dirty="0">
                <a:solidFill>
                  <a:srgbClr val="FFFFFF"/>
                </a:solidFill>
                <a:latin typeface="Arial" charset="0"/>
                <a:ea typeface="ＭＳ Ｐゴシック" charset="0"/>
                <a:cs typeface="Arial" charset="0"/>
              </a:rPr>
              <a:t>F.	Kita </a:t>
            </a:r>
            <a:r>
              <a:rPr lang="en-US" sz="3400" b="1" dirty="0" err="1">
                <a:solidFill>
                  <a:srgbClr val="FFFFFF"/>
                </a:solidFill>
                <a:latin typeface="Arial" charset="0"/>
                <a:ea typeface="ＭＳ Ｐゴシック" charset="0"/>
                <a:cs typeface="Arial" charset="0"/>
              </a:rPr>
              <a:t>memberi</a:t>
            </a:r>
            <a:r>
              <a:rPr lang="en-US" sz="3400" b="1" dirty="0">
                <a:solidFill>
                  <a:srgbClr val="FFFFFF"/>
                </a:solidFill>
                <a:latin typeface="Arial" charset="0"/>
                <a:ea typeface="ＭＳ Ｐゴシック" charset="0"/>
                <a:cs typeface="Arial" charset="0"/>
              </a:rPr>
              <a:t> </a:t>
            </a:r>
            <a:r>
              <a:rPr lang="en-US" sz="3400" b="1" dirty="0" err="1" smtClean="0">
                <a:solidFill>
                  <a:srgbClr val="FFFFFF"/>
                </a:solidFill>
                <a:latin typeface="Arial" charset="0"/>
                <a:ea typeface="ＭＳ Ｐゴシック" charset="0"/>
                <a:cs typeface="Arial" charset="0"/>
              </a:rPr>
              <a:t>tumpuan</a:t>
            </a:r>
            <a:r>
              <a:rPr lang="en-US" sz="3400" b="1" dirty="0" smtClean="0">
                <a:solidFill>
                  <a:srgbClr val="FFFFFF"/>
                </a:solidFill>
                <a:latin typeface="Arial" charset="0"/>
                <a:ea typeface="ＭＳ Ｐゴシック" charset="0"/>
                <a:cs typeface="Arial" charset="0"/>
              </a:rPr>
              <a:t> </a:t>
            </a:r>
            <a:r>
              <a:rPr lang="en-US" sz="3400" b="1" dirty="0" err="1" smtClean="0">
                <a:solidFill>
                  <a:srgbClr val="FFFFFF"/>
                </a:solidFill>
                <a:latin typeface="Arial" charset="0"/>
                <a:ea typeface="ＭＳ Ｐゴシック" charset="0"/>
                <a:cs typeface="Arial" charset="0"/>
              </a:rPr>
              <a:t>terhadap</a:t>
            </a:r>
            <a:r>
              <a:rPr lang="en-US" sz="3400" b="1" dirty="0" smtClean="0">
                <a:solidFill>
                  <a:srgbClr val="FFFFFF"/>
                </a:solidFill>
                <a:latin typeface="Arial" charset="0"/>
                <a:ea typeface="ＭＳ Ｐゴシック" charset="0"/>
                <a:cs typeface="Arial" charset="0"/>
              </a:rPr>
              <a:t> </a:t>
            </a:r>
            <a:r>
              <a:rPr lang="en-US" sz="3400" b="1" dirty="0" err="1" smtClean="0">
                <a:solidFill>
                  <a:srgbClr val="FFFFFF"/>
                </a:solidFill>
                <a:latin typeface="Arial" charset="0"/>
                <a:ea typeface="ＭＳ Ｐゴシック" charset="0"/>
                <a:cs typeface="Arial" charset="0"/>
              </a:rPr>
              <a:t>perkataan</a:t>
            </a:r>
            <a:r>
              <a:rPr lang="en-US" sz="3400" b="1" dirty="0" smtClean="0">
                <a:solidFill>
                  <a:srgbClr val="FFFFFF"/>
                </a:solidFill>
                <a:latin typeface="Arial" charset="0"/>
                <a:ea typeface="ＭＳ Ｐゴシック" charset="0"/>
                <a:cs typeface="Arial" charset="0"/>
              </a:rPr>
              <a:t> </a:t>
            </a:r>
            <a:r>
              <a:rPr lang="en-US" sz="3400" b="1" dirty="0">
                <a:solidFill>
                  <a:srgbClr val="FFFFFF"/>
                </a:solidFill>
                <a:latin typeface="Arial" charset="0"/>
                <a:ea typeface="ＭＳ Ｐゴシック" charset="0"/>
                <a:cs typeface="Arial" charset="0"/>
              </a:rPr>
              <a:t>yang </a:t>
            </a:r>
            <a:r>
              <a:rPr lang="en-US" sz="3400" b="1" dirty="0" err="1" smtClean="0">
                <a:solidFill>
                  <a:srgbClr val="FFFFFF"/>
                </a:solidFill>
                <a:latin typeface="Arial" charset="0"/>
                <a:ea typeface="ＭＳ Ｐゴシック" charset="0"/>
                <a:cs typeface="Arial" charset="0"/>
              </a:rPr>
              <a:t>silap</a:t>
            </a:r>
            <a:r>
              <a:rPr lang="en-US" sz="3400" b="1" dirty="0" smtClean="0">
                <a:solidFill>
                  <a:srgbClr val="FFFFFF"/>
                </a:solidFill>
                <a:latin typeface="Arial" charset="0"/>
                <a:ea typeface="ＭＳ Ｐゴシック" charset="0"/>
                <a:cs typeface="Arial" charset="0"/>
              </a:rPr>
              <a:t> </a:t>
            </a:r>
            <a:r>
              <a:rPr lang="en-US" sz="3400" b="1" dirty="0">
                <a:solidFill>
                  <a:srgbClr val="FFFFFF"/>
                </a:solidFill>
                <a:latin typeface="Arial" charset="0"/>
                <a:ea typeface="ＭＳ Ｐゴシック" charset="0"/>
                <a:cs typeface="Arial" charset="0"/>
              </a:rPr>
              <a:t>(</a:t>
            </a:r>
            <a:r>
              <a:rPr lang="en-US" sz="3400" b="1" dirty="0" err="1">
                <a:solidFill>
                  <a:srgbClr val="FFFFFF"/>
                </a:solidFill>
                <a:latin typeface="Arial" charset="0"/>
                <a:ea typeface="ＭＳ Ｐゴシック" charset="0"/>
                <a:cs typeface="Arial" charset="0"/>
              </a:rPr>
              <a:t>cth</a:t>
            </a:r>
            <a:r>
              <a:rPr lang="en-US" sz="3400" b="1" dirty="0">
                <a:solidFill>
                  <a:srgbClr val="FFFFFF"/>
                </a:solidFill>
                <a:latin typeface="Arial" charset="0"/>
                <a:ea typeface="ＭＳ Ｐゴシック" charset="0"/>
                <a:cs typeface="Arial" charset="0"/>
              </a:rPr>
              <a:t>. </a:t>
            </a:r>
            <a:r>
              <a:rPr lang="en-US" sz="3400" b="1" dirty="0" err="1" smtClean="0">
                <a:solidFill>
                  <a:srgbClr val="FFFFFF"/>
                </a:solidFill>
                <a:latin typeface="Arial" charset="0"/>
                <a:ea typeface="ＭＳ Ｐゴシック" charset="0"/>
                <a:cs typeface="Arial" charset="0"/>
              </a:rPr>
              <a:t>tumpuan</a:t>
            </a:r>
            <a:r>
              <a:rPr lang="en-US" sz="3400" b="1" dirty="0" smtClean="0">
                <a:solidFill>
                  <a:srgbClr val="FFFFFF"/>
                </a:solidFill>
                <a:latin typeface="Arial" charset="0"/>
                <a:ea typeface="ＭＳ Ｐゴシック" charset="0"/>
                <a:cs typeface="Arial" charset="0"/>
              </a:rPr>
              <a:t> </a:t>
            </a:r>
            <a:r>
              <a:rPr lang="en-US" sz="3400" b="1" dirty="0" err="1">
                <a:solidFill>
                  <a:srgbClr val="FFFFFF"/>
                </a:solidFill>
                <a:latin typeface="Arial" charset="0"/>
                <a:ea typeface="ＭＳ Ｐゴシック" charset="0"/>
                <a:cs typeface="Arial" charset="0"/>
              </a:rPr>
              <a:t>seharusnya</a:t>
            </a:r>
            <a:r>
              <a:rPr lang="en-US" sz="3400" b="1" dirty="0">
                <a:solidFill>
                  <a:srgbClr val="FFFFFF"/>
                </a:solidFill>
                <a:latin typeface="Arial" charset="0"/>
                <a:ea typeface="ＭＳ Ｐゴシック" charset="0"/>
                <a:cs typeface="Arial" charset="0"/>
              </a:rPr>
              <a:t> </a:t>
            </a:r>
            <a:r>
              <a:rPr lang="en-US" sz="3400" b="1" dirty="0" err="1">
                <a:solidFill>
                  <a:srgbClr val="FFFFFF"/>
                </a:solidFill>
                <a:latin typeface="Arial" charset="0"/>
                <a:ea typeface="ＭＳ Ｐゴシック" charset="0"/>
                <a:cs typeface="Arial" charset="0"/>
              </a:rPr>
              <a:t>pada</a:t>
            </a:r>
            <a:r>
              <a:rPr lang="en-US" sz="3400" b="1" dirty="0">
                <a:solidFill>
                  <a:srgbClr val="FFFFFF"/>
                </a:solidFill>
                <a:latin typeface="Arial" charset="0"/>
                <a:ea typeface="ＭＳ Ｐゴシック" charset="0"/>
                <a:cs typeface="Arial" charset="0"/>
              </a:rPr>
              <a:t> kata </a:t>
            </a:r>
            <a:r>
              <a:rPr lang="ja-JP" altLang="en-US" sz="3400" b="1" dirty="0">
                <a:solidFill>
                  <a:srgbClr val="FFFFFF"/>
                </a:solidFill>
                <a:latin typeface="Arial" charset="0"/>
                <a:ea typeface="ＭＳ Ｐゴシック" charset="0"/>
                <a:cs typeface="Arial" charset="0"/>
              </a:rPr>
              <a:t>“</a:t>
            </a:r>
            <a:r>
              <a:rPr lang="en-US" altLang="ja-JP" sz="3400" b="1" dirty="0">
                <a:solidFill>
                  <a:srgbClr val="FFFFFF"/>
                </a:solidFill>
                <a:latin typeface="Arial" charset="0"/>
                <a:ea typeface="ＭＳ Ｐゴシック" charset="0"/>
                <a:cs typeface="Arial" charset="0"/>
              </a:rPr>
              <a:t>gave</a:t>
            </a:r>
            <a:r>
              <a:rPr lang="ja-JP" altLang="en-US" sz="3400" b="1" dirty="0">
                <a:solidFill>
                  <a:srgbClr val="FFFFFF"/>
                </a:solidFill>
                <a:latin typeface="Arial" charset="0"/>
                <a:ea typeface="ＭＳ Ｐゴシック" charset="0"/>
                <a:cs typeface="Arial" charset="0"/>
              </a:rPr>
              <a:t>”</a:t>
            </a:r>
            <a:r>
              <a:rPr lang="en-US" altLang="ja-JP" sz="3400" b="1" dirty="0">
                <a:solidFill>
                  <a:srgbClr val="FFFFFF"/>
                </a:solidFill>
                <a:latin typeface="Arial" charset="0"/>
                <a:ea typeface="ＭＳ Ｐゴシック" charset="0"/>
                <a:cs typeface="Arial" charset="0"/>
              </a:rPr>
              <a:t> </a:t>
            </a:r>
            <a:r>
              <a:rPr lang="en-US" altLang="ja-JP" sz="3400" b="1" dirty="0" err="1">
                <a:solidFill>
                  <a:srgbClr val="FFFFFF"/>
                </a:solidFill>
                <a:latin typeface="Arial" charset="0"/>
                <a:ea typeface="ＭＳ Ｐゴシック" charset="0"/>
                <a:cs typeface="Arial" charset="0"/>
              </a:rPr>
              <a:t>dan</a:t>
            </a:r>
            <a:r>
              <a:rPr lang="en-US" altLang="ja-JP" sz="3400" b="1" dirty="0">
                <a:solidFill>
                  <a:srgbClr val="FFFFFF"/>
                </a:solidFill>
                <a:latin typeface="Arial" charset="0"/>
                <a:ea typeface="ＭＳ Ｐゴシック" charset="0"/>
                <a:cs typeface="Arial" charset="0"/>
              </a:rPr>
              <a:t> </a:t>
            </a:r>
            <a:r>
              <a:rPr lang="en-US" altLang="ja-JP" sz="3400" b="1" dirty="0" err="1">
                <a:solidFill>
                  <a:srgbClr val="FFFFFF"/>
                </a:solidFill>
                <a:latin typeface="Arial" charset="0"/>
                <a:ea typeface="ＭＳ Ｐゴシック" charset="0"/>
                <a:cs typeface="Arial" charset="0"/>
              </a:rPr>
              <a:t>bukan</a:t>
            </a:r>
            <a:r>
              <a:rPr lang="en-US" altLang="ja-JP" sz="3400" b="1" dirty="0">
                <a:solidFill>
                  <a:srgbClr val="FFFFFF"/>
                </a:solidFill>
                <a:latin typeface="Arial" charset="0"/>
                <a:ea typeface="ＭＳ Ｐゴシック" charset="0"/>
                <a:cs typeface="Arial" charset="0"/>
              </a:rPr>
              <a:t> </a:t>
            </a:r>
            <a:r>
              <a:rPr lang="ja-JP" altLang="en-US" sz="3400" b="1" dirty="0">
                <a:solidFill>
                  <a:srgbClr val="FFFFFF"/>
                </a:solidFill>
                <a:latin typeface="Arial" charset="0"/>
                <a:ea typeface="ＭＳ Ｐゴシック" charset="0"/>
                <a:cs typeface="Arial" charset="0"/>
              </a:rPr>
              <a:t>“</a:t>
            </a:r>
            <a:r>
              <a:rPr lang="en-US" altLang="ja-JP" sz="3400" b="1" dirty="0">
                <a:solidFill>
                  <a:srgbClr val="FFFFFF"/>
                </a:solidFill>
                <a:latin typeface="Arial" charset="0"/>
                <a:ea typeface="ＭＳ Ｐゴシック" charset="0"/>
                <a:cs typeface="Arial" charset="0"/>
              </a:rPr>
              <a:t>for</a:t>
            </a:r>
            <a:r>
              <a:rPr lang="ja-JP" altLang="en-US" sz="3400" b="1" dirty="0">
                <a:solidFill>
                  <a:srgbClr val="FFFFFF"/>
                </a:solidFill>
                <a:latin typeface="Arial" charset="0"/>
                <a:ea typeface="ＭＳ Ｐゴシック" charset="0"/>
                <a:cs typeface="Arial" charset="0"/>
              </a:rPr>
              <a:t>”</a:t>
            </a:r>
            <a:r>
              <a:rPr lang="en-US" altLang="ja-JP" sz="3400" b="1" dirty="0">
                <a:solidFill>
                  <a:srgbClr val="FFFFFF"/>
                </a:solidFill>
                <a:latin typeface="Arial" charset="0"/>
                <a:ea typeface="ＭＳ Ｐゴシック" charset="0"/>
                <a:cs typeface="Arial" charset="0"/>
              </a:rPr>
              <a:t> </a:t>
            </a:r>
            <a:r>
              <a:rPr lang="en-US" altLang="ja-JP" sz="3400" b="1" dirty="0" err="1">
                <a:solidFill>
                  <a:srgbClr val="FFFFFF"/>
                </a:solidFill>
                <a:latin typeface="Arial" charset="0"/>
                <a:ea typeface="ＭＳ Ｐゴシック" charset="0"/>
                <a:cs typeface="Arial" charset="0"/>
              </a:rPr>
              <a:t>pada</a:t>
            </a:r>
            <a:r>
              <a:rPr lang="en-US" altLang="ja-JP" sz="3400" b="1" dirty="0">
                <a:solidFill>
                  <a:srgbClr val="FFFFFF"/>
                </a:solidFill>
                <a:latin typeface="Arial" charset="0"/>
                <a:ea typeface="ＭＳ Ｐゴシック" charset="0"/>
                <a:cs typeface="Arial" charset="0"/>
              </a:rPr>
              <a:t> Gal. 2:20; </a:t>
            </a:r>
            <a:r>
              <a:rPr lang="en-US" altLang="ja-JP" sz="3400" b="1" dirty="0" err="1">
                <a:solidFill>
                  <a:srgbClr val="FFFFFF"/>
                </a:solidFill>
                <a:latin typeface="Arial" charset="0"/>
                <a:ea typeface="ＭＳ Ｐゴシック" charset="0"/>
                <a:cs typeface="Arial" charset="0"/>
              </a:rPr>
              <a:t>atau</a:t>
            </a:r>
            <a:r>
              <a:rPr lang="en-US" altLang="ja-JP" sz="3400" b="1" dirty="0">
                <a:solidFill>
                  <a:srgbClr val="FFFFFF"/>
                </a:solidFill>
                <a:latin typeface="Arial" charset="0"/>
                <a:ea typeface="ＭＳ Ｐゴシック" charset="0"/>
                <a:cs typeface="Arial" charset="0"/>
              </a:rPr>
              <a:t> </a:t>
            </a:r>
            <a:r>
              <a:rPr lang="en-US" altLang="ja-JP" sz="3400" b="1" dirty="0" err="1">
                <a:solidFill>
                  <a:srgbClr val="FFFFFF"/>
                </a:solidFill>
                <a:latin typeface="Arial" charset="0"/>
                <a:ea typeface="ＭＳ Ｐゴシック" charset="0"/>
                <a:cs typeface="Arial" charset="0"/>
              </a:rPr>
              <a:t>pada</a:t>
            </a:r>
            <a:r>
              <a:rPr lang="en-US" altLang="ja-JP" sz="3400" b="1" dirty="0">
                <a:solidFill>
                  <a:srgbClr val="FFFFFF"/>
                </a:solidFill>
                <a:latin typeface="Arial" charset="0"/>
                <a:ea typeface="ＭＳ Ｐゴシック" charset="0"/>
                <a:cs typeface="Arial" charset="0"/>
              </a:rPr>
              <a:t> </a:t>
            </a:r>
            <a:r>
              <a:rPr lang="ja-JP" altLang="en-US" sz="3400" b="1" dirty="0">
                <a:solidFill>
                  <a:srgbClr val="FFFFFF"/>
                </a:solidFill>
                <a:latin typeface="Arial" charset="0"/>
                <a:ea typeface="ＭＳ Ｐゴシック" charset="0"/>
                <a:cs typeface="Arial" charset="0"/>
              </a:rPr>
              <a:t>“</a:t>
            </a:r>
            <a:r>
              <a:rPr lang="en-US" altLang="ja-JP" sz="3400" b="1" dirty="0">
                <a:solidFill>
                  <a:srgbClr val="FFFFFF"/>
                </a:solidFill>
                <a:latin typeface="Arial" charset="0"/>
                <a:ea typeface="ＭＳ Ｐゴシック" charset="0"/>
                <a:cs typeface="Arial" charset="0"/>
              </a:rPr>
              <a:t>me</a:t>
            </a:r>
            <a:r>
              <a:rPr lang="ja-JP" altLang="en-US" sz="3400" b="1" dirty="0">
                <a:solidFill>
                  <a:srgbClr val="FFFFFF"/>
                </a:solidFill>
                <a:latin typeface="Arial" charset="0"/>
                <a:ea typeface="ＭＳ Ｐゴシック" charset="0"/>
                <a:cs typeface="Arial" charset="0"/>
              </a:rPr>
              <a:t>”</a:t>
            </a:r>
            <a:r>
              <a:rPr lang="en-US" altLang="ja-JP" sz="3400" b="1" dirty="0">
                <a:solidFill>
                  <a:srgbClr val="FFFFFF"/>
                </a:solidFill>
                <a:latin typeface="Arial" charset="0"/>
                <a:ea typeface="ＭＳ Ｐゴシック" charset="0"/>
                <a:cs typeface="Arial" charset="0"/>
              </a:rPr>
              <a:t> </a:t>
            </a:r>
            <a:r>
              <a:rPr lang="en-US" altLang="ja-JP" sz="3400" b="1" dirty="0" err="1">
                <a:solidFill>
                  <a:srgbClr val="FFFFFF"/>
                </a:solidFill>
                <a:latin typeface="Arial" charset="0"/>
                <a:ea typeface="ＭＳ Ｐゴシック" charset="0"/>
                <a:cs typeface="Arial" charset="0"/>
              </a:rPr>
              <a:t>dan</a:t>
            </a:r>
            <a:r>
              <a:rPr lang="en-US" altLang="ja-JP" sz="3400" b="1" dirty="0">
                <a:solidFill>
                  <a:srgbClr val="FFFFFF"/>
                </a:solidFill>
                <a:latin typeface="Arial" charset="0"/>
                <a:ea typeface="ＭＳ Ｐゴシック" charset="0"/>
                <a:cs typeface="Arial" charset="0"/>
              </a:rPr>
              <a:t> </a:t>
            </a:r>
            <a:r>
              <a:rPr lang="en-US" altLang="ja-JP" sz="3400" b="1" dirty="0" err="1">
                <a:solidFill>
                  <a:srgbClr val="FFFFFF"/>
                </a:solidFill>
                <a:latin typeface="Arial" charset="0"/>
                <a:ea typeface="ＭＳ Ｐゴシック" charset="0"/>
                <a:cs typeface="Arial" charset="0"/>
              </a:rPr>
              <a:t>bukan</a:t>
            </a:r>
            <a:r>
              <a:rPr lang="en-US" altLang="ja-JP" sz="3400" b="1" dirty="0">
                <a:solidFill>
                  <a:srgbClr val="FFFFFF"/>
                </a:solidFill>
                <a:latin typeface="Arial" charset="0"/>
                <a:ea typeface="ＭＳ Ｐゴシック" charset="0"/>
                <a:cs typeface="Arial" charset="0"/>
              </a:rPr>
              <a:t> </a:t>
            </a:r>
            <a:r>
              <a:rPr lang="ja-JP" altLang="en-US" sz="3400" b="1" dirty="0">
                <a:solidFill>
                  <a:srgbClr val="FFFFFF"/>
                </a:solidFill>
                <a:latin typeface="Arial" charset="0"/>
                <a:ea typeface="ＭＳ Ｐゴシック" charset="0"/>
                <a:cs typeface="Arial" charset="0"/>
              </a:rPr>
              <a:t>“</a:t>
            </a:r>
            <a:r>
              <a:rPr lang="en-US" altLang="ja-JP" sz="3400" b="1" dirty="0">
                <a:solidFill>
                  <a:srgbClr val="FFFFFF"/>
                </a:solidFill>
                <a:latin typeface="Arial" charset="0"/>
                <a:ea typeface="ＭＳ Ｐゴシック" charset="0"/>
                <a:cs typeface="Arial" charset="0"/>
              </a:rPr>
              <a:t>before</a:t>
            </a:r>
            <a:r>
              <a:rPr lang="ja-JP" altLang="en-US" sz="3400" b="1" dirty="0">
                <a:solidFill>
                  <a:srgbClr val="FFFFFF"/>
                </a:solidFill>
                <a:latin typeface="Arial" charset="0"/>
                <a:ea typeface="ＭＳ Ｐゴシック" charset="0"/>
                <a:cs typeface="Arial" charset="0"/>
              </a:rPr>
              <a:t>”</a:t>
            </a:r>
            <a:r>
              <a:rPr lang="en-US" altLang="ja-JP" sz="3400" b="1" dirty="0">
                <a:solidFill>
                  <a:srgbClr val="FFFFFF"/>
                </a:solidFill>
                <a:latin typeface="Arial" charset="0"/>
                <a:ea typeface="ＭＳ Ｐゴシック" charset="0"/>
                <a:cs typeface="Arial" charset="0"/>
              </a:rPr>
              <a:t> </a:t>
            </a:r>
            <a:r>
              <a:rPr lang="en-US" altLang="ja-JP" sz="3400" b="1" dirty="0" err="1">
                <a:solidFill>
                  <a:srgbClr val="FFFFFF"/>
                </a:solidFill>
                <a:latin typeface="Arial" charset="0"/>
                <a:ea typeface="ＭＳ Ｐゴシック" charset="0"/>
                <a:cs typeface="Arial" charset="0"/>
              </a:rPr>
              <a:t>pada</a:t>
            </a:r>
            <a:r>
              <a:rPr lang="en-US" altLang="ja-JP" sz="3400" b="1" dirty="0">
                <a:solidFill>
                  <a:srgbClr val="FFFFFF"/>
                </a:solidFill>
                <a:latin typeface="Arial" charset="0"/>
                <a:ea typeface="ＭＳ Ｐゴシック" charset="0"/>
                <a:cs typeface="Arial" charset="0"/>
              </a:rPr>
              <a:t> </a:t>
            </a:r>
            <a:r>
              <a:rPr lang="en-US" altLang="ja-JP" sz="3400" b="1" dirty="0" err="1">
                <a:solidFill>
                  <a:srgbClr val="FFFFFF"/>
                </a:solidFill>
                <a:latin typeface="Arial" charset="0"/>
                <a:ea typeface="ＭＳ Ｐゴシック" charset="0"/>
                <a:cs typeface="Arial" charset="0"/>
              </a:rPr>
              <a:t>Kel</a:t>
            </a:r>
            <a:r>
              <a:rPr lang="en-US" altLang="ja-JP" sz="3400" b="1" dirty="0">
                <a:solidFill>
                  <a:srgbClr val="FFFFFF"/>
                </a:solidFill>
                <a:latin typeface="Arial" charset="0"/>
                <a:ea typeface="ＭＳ Ｐゴシック" charset="0"/>
                <a:cs typeface="Arial" charset="0"/>
              </a:rPr>
              <a:t>. 20:3).</a:t>
            </a:r>
            <a:endParaRPr lang="en-US" sz="3400" b="1" dirty="0">
              <a:solidFill>
                <a:srgbClr val="FFFFFF"/>
              </a:solidFill>
              <a:latin typeface="Arial" charset="0"/>
              <a:ea typeface="ＭＳ Ｐゴシック" charset="0"/>
              <a:cs typeface="Arial" charset="0"/>
            </a:endParaRPr>
          </a:p>
        </p:txBody>
      </p:sp>
      <p:sp>
        <p:nvSpPr>
          <p:cNvPr id="233477" name="Text Box 5"/>
          <p:cNvSpPr txBox="1">
            <a:spLocks noChangeArrowheads="1"/>
          </p:cNvSpPr>
          <p:nvPr/>
        </p:nvSpPr>
        <p:spPr bwMode="auto">
          <a:xfrm>
            <a:off x="0" y="4343400"/>
            <a:ext cx="914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err="1">
                <a:solidFill>
                  <a:srgbClr val="FFFFFF"/>
                </a:solidFill>
                <a:cs typeface="Arial" charset="0"/>
              </a:rPr>
              <a:t>Latihlah</a:t>
            </a:r>
            <a:r>
              <a:rPr lang="en-US" sz="3600" b="1" dirty="0">
                <a:solidFill>
                  <a:srgbClr val="FFFFFF"/>
                </a:solidFill>
                <a:cs typeface="Arial" charset="0"/>
              </a:rPr>
              <a:t> </a:t>
            </a:r>
            <a:r>
              <a:rPr lang="en-US" sz="3600" b="1" dirty="0" err="1">
                <a:solidFill>
                  <a:srgbClr val="FFFFFF"/>
                </a:solidFill>
                <a:cs typeface="Arial" charset="0"/>
              </a:rPr>
              <a:t>cara</a:t>
            </a:r>
            <a:r>
              <a:rPr lang="en-US" sz="3600" b="1" dirty="0">
                <a:solidFill>
                  <a:srgbClr val="FFFFFF"/>
                </a:solidFill>
                <a:cs typeface="Arial" charset="0"/>
              </a:rPr>
              <a:t> </a:t>
            </a:r>
            <a:r>
              <a:rPr lang="en-US" sz="3600" b="1" dirty="0" err="1">
                <a:solidFill>
                  <a:srgbClr val="FFFFFF"/>
                </a:solidFill>
                <a:cs typeface="Arial" charset="0"/>
              </a:rPr>
              <a:t>membaca</a:t>
            </a:r>
            <a:r>
              <a:rPr lang="en-US" sz="3600" b="1" dirty="0">
                <a:solidFill>
                  <a:srgbClr val="FFFFFF"/>
                </a:solidFill>
                <a:cs typeface="Arial" charset="0"/>
              </a:rPr>
              <a:t> </a:t>
            </a:r>
            <a:r>
              <a:rPr lang="en-US" sz="3600" b="1" dirty="0" err="1">
                <a:solidFill>
                  <a:srgbClr val="FFFFFF"/>
                </a:solidFill>
                <a:cs typeface="Arial" charset="0"/>
              </a:rPr>
              <a:t>teks</a:t>
            </a:r>
            <a:r>
              <a:rPr lang="en-US" sz="3600" b="1" dirty="0">
                <a:solidFill>
                  <a:srgbClr val="FFFFFF"/>
                </a:solidFill>
                <a:cs typeface="Arial" charset="0"/>
              </a:rPr>
              <a:t> </a:t>
            </a:r>
            <a:r>
              <a:rPr lang="en-US" sz="3600" b="1" dirty="0" err="1">
                <a:solidFill>
                  <a:srgbClr val="FFFFFF"/>
                </a:solidFill>
                <a:cs typeface="Arial" charset="0"/>
              </a:rPr>
              <a:t>dengan</a:t>
            </a:r>
            <a:r>
              <a:rPr lang="en-US" sz="3600" b="1" dirty="0">
                <a:solidFill>
                  <a:srgbClr val="FFFFFF"/>
                </a:solidFill>
                <a:cs typeface="Arial" charset="0"/>
              </a:rPr>
              <a:t> </a:t>
            </a:r>
            <a:r>
              <a:rPr lang="en-US" sz="3600" b="1" dirty="0" err="1">
                <a:solidFill>
                  <a:srgbClr val="FFFFFF"/>
                </a:solidFill>
                <a:cs typeface="Arial" charset="0"/>
              </a:rPr>
              <a:t>memberikan</a:t>
            </a:r>
            <a:r>
              <a:rPr lang="en-US" sz="3600" b="1" dirty="0">
                <a:solidFill>
                  <a:srgbClr val="FFFFFF"/>
                </a:solidFill>
                <a:cs typeface="Arial" charset="0"/>
              </a:rPr>
              <a:t> </a:t>
            </a:r>
            <a:r>
              <a:rPr lang="en-US" sz="3600" b="1" dirty="0" err="1" smtClean="0">
                <a:solidFill>
                  <a:srgbClr val="FFFFFF"/>
                </a:solidFill>
                <a:cs typeface="Arial" charset="0"/>
              </a:rPr>
              <a:t>tumpuan</a:t>
            </a:r>
            <a:r>
              <a:rPr lang="en-US" sz="3600" b="1" dirty="0" smtClean="0">
                <a:solidFill>
                  <a:srgbClr val="FFFFFF"/>
                </a:solidFill>
                <a:cs typeface="Arial" charset="0"/>
              </a:rPr>
              <a:t> </a:t>
            </a:r>
            <a:r>
              <a:rPr lang="en-US" sz="3600" b="1" dirty="0" err="1">
                <a:solidFill>
                  <a:srgbClr val="FFFFFF"/>
                </a:solidFill>
                <a:cs typeface="Arial" charset="0"/>
              </a:rPr>
              <a:t>pada</a:t>
            </a:r>
            <a:r>
              <a:rPr lang="en-US" sz="3600" b="1" dirty="0">
                <a:solidFill>
                  <a:srgbClr val="FFFFFF"/>
                </a:solidFill>
                <a:cs typeface="Arial" charset="0"/>
              </a:rPr>
              <a:t> </a:t>
            </a:r>
            <a:r>
              <a:rPr lang="en-US" sz="3600" b="1" dirty="0" err="1" smtClean="0">
                <a:solidFill>
                  <a:srgbClr val="FFFFFF"/>
                </a:solidFill>
                <a:cs typeface="Arial" charset="0"/>
              </a:rPr>
              <a:t>perkataan</a:t>
            </a:r>
            <a:r>
              <a:rPr lang="en-US" sz="3600" b="1" dirty="0" smtClean="0">
                <a:solidFill>
                  <a:srgbClr val="FFFFFF"/>
                </a:solidFill>
                <a:cs typeface="Arial" charset="0"/>
              </a:rPr>
              <a:t> </a:t>
            </a:r>
            <a:r>
              <a:rPr lang="en-US" sz="3600" b="1" dirty="0">
                <a:solidFill>
                  <a:srgbClr val="FFFFFF"/>
                </a:solidFill>
                <a:cs typeface="Arial" charset="0"/>
              </a:rPr>
              <a:t>yang </a:t>
            </a:r>
            <a:r>
              <a:rPr lang="en-US" sz="3600" b="1" dirty="0" err="1">
                <a:solidFill>
                  <a:srgbClr val="FFFFFF"/>
                </a:solidFill>
                <a:cs typeface="Arial" charset="0"/>
              </a:rPr>
              <a:t>seharusnya</a:t>
            </a:r>
            <a:r>
              <a:rPr lang="en-US" sz="3600" b="1" dirty="0">
                <a:solidFill>
                  <a:srgbClr val="FFFFFF"/>
                </a:solidFill>
                <a:cs typeface="Arial" charset="0"/>
              </a:rPr>
              <a:t> </a:t>
            </a:r>
            <a:r>
              <a:rPr lang="en-US" sz="3600" b="1" dirty="0" err="1" smtClean="0">
                <a:solidFill>
                  <a:srgbClr val="FFFFFF"/>
                </a:solidFill>
                <a:cs typeface="Arial" charset="0"/>
              </a:rPr>
              <a:t>berulang</a:t>
            </a:r>
            <a:r>
              <a:rPr lang="en-US" sz="3600" b="1" dirty="0" smtClean="0">
                <a:solidFill>
                  <a:srgbClr val="FFFFFF"/>
                </a:solidFill>
                <a:cs typeface="Arial" charset="0"/>
              </a:rPr>
              <a:t> kali </a:t>
            </a:r>
            <a:r>
              <a:rPr lang="en-US" sz="3600" b="1" dirty="0" err="1" smtClean="0">
                <a:solidFill>
                  <a:srgbClr val="FFFFFF"/>
                </a:solidFill>
                <a:cs typeface="Arial" charset="0"/>
              </a:rPr>
              <a:t>seumpama</a:t>
            </a:r>
            <a:r>
              <a:rPr lang="en-US" sz="3600" b="1" dirty="0" smtClean="0">
                <a:solidFill>
                  <a:srgbClr val="FFFFFF"/>
                </a:solidFill>
                <a:cs typeface="Arial" charset="0"/>
              </a:rPr>
              <a:t> </a:t>
            </a:r>
            <a:r>
              <a:rPr lang="en-US" sz="3600" b="1" dirty="0" err="1" smtClean="0">
                <a:solidFill>
                  <a:srgbClr val="FFFFFF"/>
                </a:solidFill>
                <a:cs typeface="Arial" charset="0"/>
              </a:rPr>
              <a:t>dihafalkan</a:t>
            </a:r>
            <a:r>
              <a:rPr lang="en-US" sz="3600" b="1" dirty="0" smtClean="0">
                <a:solidFill>
                  <a:srgbClr val="FFFFFF"/>
                </a:solidFill>
                <a:cs typeface="Arial" charset="0"/>
              </a:rPr>
              <a:t>.</a:t>
            </a:r>
            <a:endParaRPr lang="en-US" sz="3600" b="1" dirty="0">
              <a:solidFill>
                <a:srgbClr val="FFFFFF"/>
              </a:solidFill>
              <a:cs typeface="Arial" charset="0"/>
            </a:endParaRPr>
          </a:p>
        </p:txBody>
      </p:sp>
      <p:sp>
        <p:nvSpPr>
          <p:cNvPr id="148484"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pic>
        <p:nvPicPr>
          <p:cNvPr id="148485" name="Picture 8" descr="smiley_wi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200400"/>
            <a:ext cx="13303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 calcmode="lin" valueType="num">
                                      <p:cBhvr>
                                        <p:cTn id="7" dur="500" fill="hold"/>
                                        <p:tgtEl>
                                          <p:spTgt spid="233477"/>
                                        </p:tgtEl>
                                        <p:attrNameLst>
                                          <p:attrName>ppt_w</p:attrName>
                                        </p:attrNameLst>
                                      </p:cBhvr>
                                      <p:tavLst>
                                        <p:tav tm="0">
                                          <p:val>
                                            <p:fltVal val="0"/>
                                          </p:val>
                                        </p:tav>
                                        <p:tav tm="100000">
                                          <p:val>
                                            <p:strVal val="#ppt_w"/>
                                          </p:val>
                                        </p:tav>
                                      </p:tavLst>
                                    </p:anim>
                                    <p:anim calcmode="lin" valueType="num">
                                      <p:cBhvr>
                                        <p:cTn id="8" dur="500" fill="hold"/>
                                        <p:tgtEl>
                                          <p:spTgt spid="233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436A4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111125" y="0"/>
            <a:ext cx="9253538" cy="1371600"/>
          </a:xfrm>
        </p:spPr>
        <p:txBody>
          <a:bodyPr/>
          <a:lstStyle/>
          <a:p>
            <a:pPr eaLnBrk="1" hangingPunct="1"/>
            <a:r>
              <a:rPr lang="en-US" sz="4000" b="1" dirty="0">
                <a:solidFill>
                  <a:srgbClr val="FFFFFF"/>
                </a:solidFill>
                <a:latin typeface="Arial" charset="0"/>
                <a:ea typeface="ＭＳ Ｐゴシック" charset="0"/>
                <a:cs typeface="Arial" charset="0"/>
              </a:rPr>
              <a:t>G.	Kita </a:t>
            </a:r>
            <a:r>
              <a:rPr lang="en-US" sz="4000" b="1" dirty="0" err="1">
                <a:solidFill>
                  <a:srgbClr val="FFFFFF"/>
                </a:solidFill>
                <a:latin typeface="Arial" charset="0"/>
                <a:ea typeface="ＭＳ Ｐゴシック" charset="0"/>
                <a:cs typeface="Arial" charset="0"/>
              </a:rPr>
              <a:t>sering</a:t>
            </a:r>
            <a:r>
              <a:rPr lang="en-US" sz="4000" b="1" dirty="0">
                <a:solidFill>
                  <a:srgbClr val="FFFFFF"/>
                </a:solidFill>
                <a:latin typeface="Arial" charset="0"/>
                <a:ea typeface="ＭＳ Ｐゴシック" charset="0"/>
                <a:cs typeface="Arial" charset="0"/>
              </a:rPr>
              <a:t> </a:t>
            </a:r>
            <a:r>
              <a:rPr lang="en-US" sz="4000" b="1" dirty="0" err="1">
                <a:solidFill>
                  <a:srgbClr val="FFFFFF"/>
                </a:solidFill>
                <a:latin typeface="Arial" charset="0"/>
                <a:ea typeface="ＭＳ Ｐゴシック" charset="0"/>
                <a:cs typeface="Arial" charset="0"/>
              </a:rPr>
              <a:t>membaca</a:t>
            </a:r>
            <a:r>
              <a:rPr lang="en-US" sz="4000" b="1" dirty="0">
                <a:solidFill>
                  <a:srgbClr val="FFFFFF"/>
                </a:solidFill>
                <a:latin typeface="Arial" charset="0"/>
                <a:ea typeface="ＭＳ Ｐゴシック" charset="0"/>
                <a:cs typeface="Arial" charset="0"/>
              </a:rPr>
              <a:t> </a:t>
            </a:r>
            <a:r>
              <a:rPr lang="en-US" sz="4000" b="1" dirty="0" err="1">
                <a:solidFill>
                  <a:srgbClr val="FFFFFF"/>
                </a:solidFill>
                <a:latin typeface="Arial" charset="0"/>
                <a:ea typeface="ＭＳ Ｐゴシック" charset="0"/>
                <a:cs typeface="Arial" charset="0"/>
              </a:rPr>
              <a:t>dengan</a:t>
            </a:r>
            <a:r>
              <a:rPr lang="en-US" sz="4000" b="1" dirty="0">
                <a:solidFill>
                  <a:srgbClr val="FFFFFF"/>
                </a:solidFill>
                <a:latin typeface="Arial" charset="0"/>
                <a:ea typeface="ＭＳ Ｐゴシック" charset="0"/>
                <a:cs typeface="Arial" charset="0"/>
              </a:rPr>
              <a:t> </a:t>
            </a:r>
            <a:r>
              <a:rPr lang="en-US" sz="4000" b="1" dirty="0" err="1" smtClean="0">
                <a:solidFill>
                  <a:srgbClr val="FFFFFF"/>
                </a:solidFill>
                <a:latin typeface="Arial" charset="0"/>
                <a:ea typeface="ＭＳ Ｐゴシック" charset="0"/>
                <a:cs typeface="Arial" charset="0"/>
              </a:rPr>
              <a:t>ekanada</a:t>
            </a:r>
            <a:r>
              <a:rPr lang="en-US" sz="4000" b="1" dirty="0" smtClean="0">
                <a:solidFill>
                  <a:srgbClr val="FFFFFF"/>
                </a:solidFill>
                <a:latin typeface="Arial" charset="0"/>
                <a:ea typeface="ＭＳ Ｐゴシック" charset="0"/>
                <a:cs typeface="Arial" charset="0"/>
              </a:rPr>
              <a:t>.</a:t>
            </a:r>
            <a:endParaRPr lang="en-US" sz="4000" b="1" dirty="0">
              <a:solidFill>
                <a:srgbClr val="FFFFFF"/>
              </a:solidFill>
              <a:latin typeface="Arial" charset="0"/>
              <a:ea typeface="ＭＳ Ｐゴシック" charset="0"/>
              <a:cs typeface="Arial" charset="0"/>
            </a:endParaRPr>
          </a:p>
        </p:txBody>
      </p:sp>
      <p:sp>
        <p:nvSpPr>
          <p:cNvPr id="235524" name="Rectangle 4"/>
          <p:cNvSpPr>
            <a:spLocks noGrp="1" noChangeArrowheads="1"/>
          </p:cNvSpPr>
          <p:nvPr>
            <p:ph type="subTitle" idx="1"/>
          </p:nvPr>
        </p:nvSpPr>
        <p:spPr>
          <a:xfrm>
            <a:off x="20638" y="4191000"/>
            <a:ext cx="9083675" cy="2286000"/>
          </a:xfrm>
          <a:noFill/>
        </p:spPr>
        <p:txBody>
          <a:bodyPr anchor="ctr"/>
          <a:lstStyle/>
          <a:p>
            <a:pPr eaLnBrk="1" hangingPunct="1">
              <a:spcBef>
                <a:spcPct val="0"/>
              </a:spcBef>
            </a:pPr>
            <a:r>
              <a:rPr lang="en-US" sz="3600" b="1" dirty="0" err="1">
                <a:solidFill>
                  <a:srgbClr val="FFFFFF"/>
                </a:solidFill>
                <a:latin typeface="Arial" charset="0"/>
                <a:ea typeface="ＭＳ Ｐゴシック" charset="0"/>
                <a:cs typeface="Arial" charset="0"/>
              </a:rPr>
              <a:t>Berikan</a:t>
            </a:r>
            <a:r>
              <a:rPr lang="en-US" sz="3600" b="1" dirty="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variasi</a:t>
            </a:r>
            <a:r>
              <a:rPr lang="en-US" sz="3600" b="1" dirty="0">
                <a:solidFill>
                  <a:srgbClr val="FFFFFF"/>
                </a:solidFill>
                <a:latin typeface="Arial" charset="0"/>
                <a:ea typeface="ＭＳ Ｐゴシック" charset="0"/>
                <a:cs typeface="Arial" charset="0"/>
              </a:rPr>
              <a:t> </a:t>
            </a:r>
            <a:r>
              <a:rPr lang="en-US" sz="3600" b="1" dirty="0" smtClean="0">
                <a:solidFill>
                  <a:srgbClr val="FFFFFF"/>
                </a:solidFill>
                <a:latin typeface="Arial" charset="0"/>
                <a:ea typeface="ＭＳ Ｐゴシック" charset="0"/>
                <a:cs typeface="Arial" charset="0"/>
              </a:rPr>
              <a:t>nada </a:t>
            </a:r>
            <a:r>
              <a:rPr lang="en-US" sz="3600" b="1" dirty="0" err="1">
                <a:solidFill>
                  <a:srgbClr val="FFFFFF"/>
                </a:solidFill>
                <a:latin typeface="Arial" charset="0"/>
                <a:ea typeface="ＭＳ Ｐゴシック" charset="0"/>
                <a:cs typeface="Arial" charset="0"/>
              </a:rPr>
              <a:t>dan</a:t>
            </a:r>
            <a:r>
              <a:rPr lang="en-US" sz="3600" b="1" dirty="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irama</a:t>
            </a:r>
            <a:r>
              <a:rPr lang="en-US" sz="3600" b="1" dirty="0" smtClean="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suara</a:t>
            </a:r>
            <a:r>
              <a:rPr lang="en-US" sz="3600" b="1" dirty="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Latih</a:t>
            </a:r>
            <a:r>
              <a:rPr lang="en-US" sz="3600" b="1" dirty="0" smtClean="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membaca</a:t>
            </a:r>
            <a:r>
              <a:rPr lang="en-US" sz="3600" b="1" dirty="0" smtClean="0">
                <a:solidFill>
                  <a:srgbClr val="FFFFFF"/>
                </a:solidFill>
                <a:latin typeface="Arial" charset="0"/>
                <a:ea typeface="ＭＳ Ｐゴシック" charset="0"/>
                <a:cs typeface="Arial" charset="0"/>
              </a:rPr>
              <a:t> di </a:t>
            </a:r>
            <a:r>
              <a:rPr lang="en-US" sz="3600" b="1" dirty="0" err="1" smtClean="0">
                <a:solidFill>
                  <a:srgbClr val="FFFFFF"/>
                </a:solidFill>
                <a:latin typeface="Arial" charset="0"/>
                <a:ea typeface="ＭＳ Ｐゴシック" charset="0"/>
                <a:cs typeface="Arial" charset="0"/>
              </a:rPr>
              <a:t>depan</a:t>
            </a:r>
            <a:r>
              <a:rPr lang="en-US" sz="3600" b="1" dirty="0" smtClean="0">
                <a:solidFill>
                  <a:srgbClr val="FFFFFF"/>
                </a:solidFill>
                <a:latin typeface="Arial" charset="0"/>
                <a:ea typeface="ＭＳ Ｐゴシック" charset="0"/>
                <a:cs typeface="Arial" charset="0"/>
              </a:rPr>
              <a:t> </a:t>
            </a:r>
            <a:r>
              <a:rPr lang="en-US" sz="3600" b="1" dirty="0" err="1" smtClean="0">
                <a:solidFill>
                  <a:srgbClr val="FFFFFF"/>
                </a:solidFill>
                <a:latin typeface="Arial" charset="0"/>
                <a:ea typeface="ＭＳ Ｐゴシック" charset="0"/>
                <a:cs typeface="Arial" charset="0"/>
              </a:rPr>
              <a:t>kanak-anak</a:t>
            </a:r>
            <a:r>
              <a:rPr lang="en-US" sz="3600" b="1" dirty="0" smtClean="0">
                <a:solidFill>
                  <a:srgbClr val="FFFFFF"/>
                </a:solidFill>
                <a:latin typeface="Arial" charset="0"/>
                <a:ea typeface="ＭＳ Ｐゴシック" charset="0"/>
                <a:cs typeface="Arial" charset="0"/>
              </a:rPr>
              <a:t>—</a:t>
            </a:r>
            <a:r>
              <a:rPr lang="en-US" sz="3600" b="1" dirty="0" err="1" smtClean="0">
                <a:solidFill>
                  <a:srgbClr val="FFFFFF"/>
                </a:solidFill>
                <a:latin typeface="Arial" charset="0"/>
                <a:ea typeface="ＭＳ Ｐゴシック" charset="0"/>
                <a:cs typeface="Arial" charset="0"/>
              </a:rPr>
              <a:t>mereka</a:t>
            </a:r>
            <a:r>
              <a:rPr lang="en-US" sz="3600" b="1" dirty="0" smtClean="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tidak</a:t>
            </a:r>
            <a:r>
              <a:rPr lang="en-US" sz="3600" b="1" dirty="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akan</a:t>
            </a:r>
            <a:r>
              <a:rPr lang="en-US" sz="3600" b="1" dirty="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sungkan</a:t>
            </a:r>
            <a:r>
              <a:rPr lang="en-US" sz="3600" b="1" dirty="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menunjukkan</a:t>
            </a:r>
            <a:r>
              <a:rPr lang="en-US" sz="3600" b="1" dirty="0">
                <a:solidFill>
                  <a:srgbClr val="FFFFFF"/>
                </a:solidFill>
                <a:latin typeface="Arial" charset="0"/>
                <a:ea typeface="ＭＳ Ｐゴシック" charset="0"/>
                <a:cs typeface="Arial" charset="0"/>
              </a:rPr>
              <a:t> </a:t>
            </a:r>
            <a:r>
              <a:rPr lang="en-US" sz="3600" b="1" dirty="0" err="1">
                <a:solidFill>
                  <a:srgbClr val="FFFFFF"/>
                </a:solidFill>
                <a:latin typeface="Arial" charset="0"/>
                <a:ea typeface="ＭＳ Ｐゴシック" charset="0"/>
                <a:cs typeface="Arial" charset="0"/>
              </a:rPr>
              <a:t>reaksinya</a:t>
            </a:r>
            <a:r>
              <a:rPr lang="en-US" sz="3600" b="1" dirty="0">
                <a:solidFill>
                  <a:srgbClr val="FFFFFF"/>
                </a:solidFill>
                <a:latin typeface="Arial" charset="0"/>
                <a:ea typeface="ＭＳ Ｐゴシック" charset="0"/>
                <a:cs typeface="Arial" charset="0"/>
              </a:rPr>
              <a:t>!</a:t>
            </a:r>
          </a:p>
        </p:txBody>
      </p:sp>
      <p:sp>
        <p:nvSpPr>
          <p:cNvPr id="150532"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p>
        </p:txBody>
      </p:sp>
      <p:pic>
        <p:nvPicPr>
          <p:cNvPr id="150533" name="Picture 6" descr="peo-gi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196975"/>
            <a:ext cx="423545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Effect transition="in" filter="fade">
                                      <p:cBhvr>
                                        <p:cTn id="7" dur="1000"/>
                                        <p:tgtEl>
                                          <p:spTgt spid="235524">
                                            <p:txEl>
                                              <p:pRg st="0" end="0"/>
                                            </p:txEl>
                                          </p:spTgt>
                                        </p:tgtEl>
                                      </p:cBhvr>
                                    </p:animEffect>
                                    <p:anim calcmode="lin" valueType="num">
                                      <p:cBhvr>
                                        <p:cTn id="8" dur="1000" fill="hold"/>
                                        <p:tgtEl>
                                          <p:spTgt spid="23552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2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2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2578"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t>9</a:t>
            </a:r>
            <a:endParaRPr lang="en-US"/>
          </a:p>
        </p:txBody>
      </p:sp>
      <p:pic>
        <p:nvPicPr>
          <p:cNvPr id="152579" name="Picture 6" descr="peo-anatomy_proffe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092" y="2517244"/>
            <a:ext cx="2385715" cy="191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0" name="Rectangle 2"/>
          <p:cNvSpPr>
            <a:spLocks noGrp="1" noChangeArrowheads="1"/>
          </p:cNvSpPr>
          <p:nvPr>
            <p:ph type="ctrTitle"/>
          </p:nvPr>
        </p:nvSpPr>
        <p:spPr>
          <a:xfrm>
            <a:off x="250825" y="260350"/>
            <a:ext cx="8713788" cy="2576513"/>
          </a:xfrm>
        </p:spPr>
        <p:txBody>
          <a:bodyPr/>
          <a:lstStyle/>
          <a:p>
            <a:pPr eaLnBrk="1" hangingPunct="1"/>
            <a:r>
              <a:rPr lang="en-US" sz="40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H.	</a:t>
            </a:r>
            <a:r>
              <a:rPr lang="en-US" sz="4000" b="1" dirty="0" err="1"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Kesusahan</a:t>
            </a:r>
            <a:r>
              <a:rPr lang="en-US" sz="4000" b="1"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 </a:t>
            </a:r>
            <a:r>
              <a:rPr lang="en-US" sz="4000" b="1" dirty="0" err="1"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mengajar</a:t>
            </a:r>
            <a:r>
              <a:rPr lang="en-US" sz="4000" b="1"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 </a:t>
            </a:r>
            <a:r>
              <a:rPr lang="en-US" sz="4000" b="1" dirty="0" err="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mereka</a:t>
            </a:r>
            <a:r>
              <a:rPr lang="en-US" sz="40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 yang </a:t>
            </a:r>
            <a:r>
              <a:rPr lang="en-US" sz="4000" b="1" dirty="0" err="1"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olah-olah</a:t>
            </a:r>
            <a:r>
              <a:rPr lang="en-US" sz="4000" b="1"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 </a:t>
            </a:r>
            <a:r>
              <a:rPr lang="ja-JP" altLang="en-US" sz="40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a:t>
            </a:r>
            <a:r>
              <a:rPr lang="en-US" altLang="ja-JP" sz="4000" b="1" dirty="0" err="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sudah</a:t>
            </a:r>
            <a:r>
              <a:rPr lang="en-US" altLang="ja-JP" sz="40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 </a:t>
            </a:r>
            <a:r>
              <a:rPr lang="en-US" altLang="ja-JP" sz="4000" b="1" dirty="0" err="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tahu</a:t>
            </a:r>
            <a:r>
              <a:rPr lang="en-US" altLang="ja-JP" sz="40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 </a:t>
            </a:r>
            <a:r>
              <a:rPr lang="en-US" altLang="ja-JP" sz="4000" b="1" dirty="0" err="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bagaimana</a:t>
            </a:r>
            <a:r>
              <a:rPr lang="en-US" altLang="ja-JP" sz="40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 </a:t>
            </a:r>
            <a:r>
              <a:rPr lang="en-US" altLang="ja-JP" sz="4000" b="1" dirty="0" err="1">
                <a:solidFill>
                  <a:srgbClr val="FFFFFF"/>
                </a:solidFill>
                <a:effectLst>
                  <a:outerShdw blurRad="38100" dist="38100" dir="2700000" algn="tl">
                    <a:srgbClr val="000000">
                      <a:alpha val="43137"/>
                    </a:srgbClr>
                  </a:outerShdw>
                </a:effectLst>
                <a:latin typeface="Arial" charset="0"/>
                <a:ea typeface="ＭＳ Ｐゴシック" charset="0"/>
                <a:cs typeface="Arial" charset="0"/>
              </a:rPr>
              <a:t>membacakan</a:t>
            </a:r>
            <a:r>
              <a:rPr lang="en-US" altLang="ja-JP" sz="40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 </a:t>
            </a:r>
            <a:r>
              <a:rPr lang="en-US" altLang="ja-JP" sz="4000" b="1" dirty="0" err="1"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Alkitab</a:t>
            </a:r>
            <a:r>
              <a:rPr lang="en-US" altLang="ja-JP" sz="4000" b="1" dirty="0" smtClean="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a:t>
            </a:r>
            <a:r>
              <a:rPr lang="ja-JP" altLang="en-US" sz="40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rPr>
              <a:t>”</a:t>
            </a:r>
            <a:endParaRPr lang="en-US" sz="4000" b="1" dirty="0">
              <a:solidFill>
                <a:srgbClr val="FFFFFF"/>
              </a:solidFill>
              <a:effectLst>
                <a:outerShdw blurRad="38100" dist="38100" dir="2700000" algn="tl">
                  <a:srgbClr val="000000">
                    <a:alpha val="43137"/>
                  </a:srgbClr>
                </a:outerShdw>
              </a:effectLst>
              <a:latin typeface="Arial" charset="0"/>
              <a:ea typeface="ＭＳ Ｐゴシック" charset="0"/>
              <a:cs typeface="Arial" charset="0"/>
            </a:endParaRPr>
          </a:p>
        </p:txBody>
      </p:sp>
      <p:sp>
        <p:nvSpPr>
          <p:cNvPr id="237572" name="Text Box 4"/>
          <p:cNvSpPr txBox="1">
            <a:spLocks noChangeArrowheads="1"/>
          </p:cNvSpPr>
          <p:nvPr/>
        </p:nvSpPr>
        <p:spPr bwMode="auto">
          <a:xfrm>
            <a:off x="395288" y="4508500"/>
            <a:ext cx="856932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dirty="0" err="1">
                <a:solidFill>
                  <a:srgbClr val="FFFFFF"/>
                </a:solidFill>
                <a:cs typeface="Arial" charset="0"/>
              </a:rPr>
              <a:t>Pilihlah</a:t>
            </a:r>
            <a:r>
              <a:rPr lang="en-US" sz="4000" b="1" dirty="0">
                <a:solidFill>
                  <a:srgbClr val="FFFFFF"/>
                </a:solidFill>
                <a:cs typeface="Arial" charset="0"/>
              </a:rPr>
              <a:t> 5 orang </a:t>
            </a:r>
            <a:r>
              <a:rPr lang="en-US" sz="4000" b="1" dirty="0" err="1">
                <a:solidFill>
                  <a:srgbClr val="FFFFFF"/>
                </a:solidFill>
                <a:cs typeface="Arial" charset="0"/>
              </a:rPr>
              <a:t>jemaat</a:t>
            </a:r>
            <a:r>
              <a:rPr lang="en-US" sz="4000" b="1" dirty="0">
                <a:solidFill>
                  <a:srgbClr val="FFFFFF"/>
                </a:solidFill>
                <a:cs typeface="Arial" charset="0"/>
              </a:rPr>
              <a:t> yang </a:t>
            </a:r>
            <a:r>
              <a:rPr lang="en-US" sz="4000" b="1" dirty="0" err="1">
                <a:solidFill>
                  <a:srgbClr val="FFFFFF"/>
                </a:solidFill>
                <a:cs typeface="Arial" charset="0"/>
              </a:rPr>
              <a:t>memiliki</a:t>
            </a:r>
            <a:r>
              <a:rPr lang="en-US" sz="4000" b="1" dirty="0">
                <a:solidFill>
                  <a:srgbClr val="FFFFFF"/>
                </a:solidFill>
                <a:cs typeface="Arial" charset="0"/>
              </a:rPr>
              <a:t> </a:t>
            </a:r>
            <a:r>
              <a:rPr lang="en-US" sz="4000" b="1" dirty="0" err="1">
                <a:solidFill>
                  <a:srgbClr val="FFFFFF"/>
                </a:solidFill>
                <a:cs typeface="Arial" charset="0"/>
              </a:rPr>
              <a:t>kemampuan</a:t>
            </a:r>
            <a:r>
              <a:rPr lang="en-US" sz="4000" b="1" dirty="0">
                <a:solidFill>
                  <a:srgbClr val="FFFFFF"/>
                </a:solidFill>
                <a:cs typeface="Arial" charset="0"/>
              </a:rPr>
              <a:t> </a:t>
            </a:r>
            <a:r>
              <a:rPr lang="en-US" sz="4000" b="1" dirty="0" err="1">
                <a:solidFill>
                  <a:srgbClr val="FFFFFF"/>
                </a:solidFill>
                <a:cs typeface="Arial" charset="0"/>
              </a:rPr>
              <a:t>membaca</a:t>
            </a:r>
            <a:r>
              <a:rPr lang="en-US" sz="4000" b="1" dirty="0">
                <a:solidFill>
                  <a:srgbClr val="FFFFFF"/>
                </a:solidFill>
                <a:cs typeface="Arial" charset="0"/>
              </a:rPr>
              <a:t> </a:t>
            </a:r>
            <a:r>
              <a:rPr lang="en-US" sz="4000" b="1" dirty="0" err="1">
                <a:solidFill>
                  <a:srgbClr val="FFFFFF"/>
                </a:solidFill>
                <a:cs typeface="Arial" charset="0"/>
              </a:rPr>
              <a:t>dengan</a:t>
            </a:r>
            <a:r>
              <a:rPr lang="en-US" sz="4000" b="1" dirty="0">
                <a:solidFill>
                  <a:srgbClr val="FFFFFF"/>
                </a:solidFill>
                <a:cs typeface="Arial" charset="0"/>
              </a:rPr>
              <a:t> </a:t>
            </a:r>
            <a:r>
              <a:rPr lang="en-US" sz="4000" b="1" dirty="0" err="1">
                <a:solidFill>
                  <a:srgbClr val="FFFFFF"/>
                </a:solidFill>
                <a:cs typeface="Arial" charset="0"/>
              </a:rPr>
              <a:t>baik</a:t>
            </a:r>
            <a:r>
              <a:rPr lang="en-US" sz="4000" b="1" dirty="0">
                <a:solidFill>
                  <a:srgbClr val="FFFFFF"/>
                </a:solidFill>
                <a:cs typeface="Arial" charset="0"/>
              </a:rPr>
              <a:t> </a:t>
            </a:r>
            <a:r>
              <a:rPr lang="en-US" sz="4000" b="1" dirty="0" err="1">
                <a:solidFill>
                  <a:srgbClr val="FFFFFF"/>
                </a:solidFill>
                <a:cs typeface="Arial" charset="0"/>
              </a:rPr>
              <a:t>dan</a:t>
            </a:r>
            <a:r>
              <a:rPr lang="en-US" sz="4000" b="1" dirty="0">
                <a:solidFill>
                  <a:srgbClr val="FFFFFF"/>
                </a:solidFill>
                <a:cs typeface="Arial" charset="0"/>
              </a:rPr>
              <a:t> </a:t>
            </a:r>
            <a:r>
              <a:rPr lang="en-US" sz="4000" b="1" dirty="0" err="1">
                <a:solidFill>
                  <a:srgbClr val="FFFFFF"/>
                </a:solidFill>
                <a:cs typeface="Arial" charset="0"/>
              </a:rPr>
              <a:t>berikan</a:t>
            </a:r>
            <a:r>
              <a:rPr lang="en-US" sz="4000" b="1" dirty="0">
                <a:solidFill>
                  <a:srgbClr val="FFFFFF"/>
                </a:solidFill>
                <a:cs typeface="Arial" charset="0"/>
              </a:rPr>
              <a:t> </a:t>
            </a:r>
            <a:r>
              <a:rPr lang="en-US" sz="4000" b="1" dirty="0" smtClean="0">
                <a:solidFill>
                  <a:srgbClr val="FFFFFF"/>
                </a:solidFill>
                <a:cs typeface="Arial" charset="0"/>
              </a:rPr>
              <a:t>seminar </a:t>
            </a:r>
            <a:r>
              <a:rPr lang="en-US" sz="4000" b="1" dirty="0" err="1" smtClean="0">
                <a:solidFill>
                  <a:srgbClr val="FFFFFF"/>
                </a:solidFill>
                <a:cs typeface="Arial" charset="0"/>
              </a:rPr>
              <a:t>ringkas</a:t>
            </a:r>
            <a:r>
              <a:rPr lang="en-US" sz="4000" b="1" dirty="0" smtClean="0">
                <a:solidFill>
                  <a:srgbClr val="FFFFFF"/>
                </a:solidFill>
                <a:cs typeface="Arial" charset="0"/>
              </a:rPr>
              <a:t> </a:t>
            </a:r>
            <a:r>
              <a:rPr lang="en-US" sz="4000" b="1" dirty="0" err="1">
                <a:solidFill>
                  <a:srgbClr val="FFFFFF"/>
                </a:solidFill>
                <a:cs typeface="Arial" charset="0"/>
              </a:rPr>
              <a:t>ini</a:t>
            </a:r>
            <a:r>
              <a:rPr lang="en-US" sz="4000" b="1" dirty="0">
                <a:solidFill>
                  <a:srgbClr val="FFFFFF"/>
                </a:solidFill>
                <a:cs typeface="Arial" charset="0"/>
              </a:rPr>
              <a:t>.</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fade">
                                      <p:cBhvr>
                                        <p:cTn id="7" dur="1000"/>
                                        <p:tgtEl>
                                          <p:spTgt spid="237572"/>
                                        </p:tgtEl>
                                      </p:cBhvr>
                                    </p:animEffect>
                                    <p:anim calcmode="lin" valueType="num">
                                      <p:cBhvr>
                                        <p:cTn id="8" dur="1000" fill="hold"/>
                                        <p:tgtEl>
                                          <p:spTgt spid="237572"/>
                                        </p:tgtEl>
                                        <p:attrNameLst>
                                          <p:attrName>ppt_x</p:attrName>
                                        </p:attrNameLst>
                                      </p:cBhvr>
                                      <p:tavLst>
                                        <p:tav tm="0">
                                          <p:val>
                                            <p:strVal val="#ppt_x"/>
                                          </p:val>
                                        </p:tav>
                                        <p:tav tm="100000">
                                          <p:val>
                                            <p:strVal val="#ppt_x"/>
                                          </p:val>
                                        </p:tav>
                                      </p:tavLst>
                                    </p:anim>
                                    <p:anim calcmode="lin" valueType="num">
                                      <p:cBhvr>
                                        <p:cTn id="9" dur="1000" fill="hold"/>
                                        <p:tgtEl>
                                          <p:spTgt spid="237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154626" name="Picture 6" descr="oth-bible_mosa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2664440"/>
            <a:ext cx="1727200"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t>9</a:t>
            </a:r>
            <a:endParaRPr lang="en-US"/>
          </a:p>
        </p:txBody>
      </p:sp>
      <p:sp>
        <p:nvSpPr>
          <p:cNvPr id="154628" name="Rectangle 2"/>
          <p:cNvSpPr>
            <a:spLocks noGrp="1" noChangeArrowheads="1"/>
          </p:cNvSpPr>
          <p:nvPr>
            <p:ph type="ctrTitle"/>
          </p:nvPr>
        </p:nvSpPr>
        <p:spPr>
          <a:xfrm>
            <a:off x="173038" y="115888"/>
            <a:ext cx="8936037" cy="2743200"/>
          </a:xfrm>
        </p:spPr>
        <p:txBody>
          <a:bodyPr/>
          <a:lstStyle/>
          <a:p>
            <a:pPr eaLnBrk="1" hangingPunct="1"/>
            <a:r>
              <a:rPr lang="en-US" sz="3800" b="1" dirty="0">
                <a:solidFill>
                  <a:srgbClr val="FFFFFF"/>
                </a:solidFill>
                <a:latin typeface="Arial" charset="0"/>
                <a:ea typeface="ＭＳ Ｐゴシック" charset="0"/>
                <a:cs typeface="Arial" charset="0"/>
              </a:rPr>
              <a:t>I.	Kita </a:t>
            </a:r>
            <a:r>
              <a:rPr lang="en-US" sz="3800" b="1" dirty="0" err="1">
                <a:solidFill>
                  <a:srgbClr val="FFFFFF"/>
                </a:solidFill>
                <a:latin typeface="Arial" charset="0"/>
                <a:ea typeface="ＭＳ Ｐゴシック" charset="0"/>
                <a:cs typeface="Arial" charset="0"/>
              </a:rPr>
              <a:t>merasa</a:t>
            </a:r>
            <a:r>
              <a:rPr lang="en-US" sz="3800" b="1" dirty="0">
                <a:solidFill>
                  <a:srgbClr val="FFFFFF"/>
                </a:solidFill>
                <a:latin typeface="Arial" charset="0"/>
                <a:ea typeface="ＭＳ Ｐゴシック" charset="0"/>
                <a:cs typeface="Arial" charset="0"/>
              </a:rPr>
              <a:t> </a:t>
            </a:r>
            <a:r>
              <a:rPr lang="en-US" sz="3800" b="1" dirty="0" err="1">
                <a:solidFill>
                  <a:srgbClr val="FFFFFF"/>
                </a:solidFill>
                <a:latin typeface="Arial" charset="0"/>
                <a:ea typeface="ＭＳ Ｐゴシック" charset="0"/>
                <a:cs typeface="Arial" charset="0"/>
              </a:rPr>
              <a:t>harus</a:t>
            </a:r>
            <a:r>
              <a:rPr lang="en-US" sz="3800" b="1" dirty="0">
                <a:solidFill>
                  <a:srgbClr val="FFFFFF"/>
                </a:solidFill>
                <a:latin typeface="Arial" charset="0"/>
                <a:ea typeface="ＭＳ Ｐゴシック" charset="0"/>
                <a:cs typeface="Arial" charset="0"/>
              </a:rPr>
              <a:t> </a:t>
            </a:r>
            <a:r>
              <a:rPr lang="en-US" sz="3800" b="1" dirty="0" err="1">
                <a:solidFill>
                  <a:srgbClr val="FFFFFF"/>
                </a:solidFill>
                <a:latin typeface="Arial" charset="0"/>
                <a:ea typeface="ＭＳ Ｐゴシック" charset="0"/>
                <a:cs typeface="Arial" charset="0"/>
              </a:rPr>
              <a:t>selalu</a:t>
            </a:r>
            <a:r>
              <a:rPr lang="en-US" sz="3800" b="1" dirty="0">
                <a:solidFill>
                  <a:srgbClr val="FFFFFF"/>
                </a:solidFill>
                <a:latin typeface="Arial" charset="0"/>
                <a:ea typeface="ＭＳ Ｐゴシック" charset="0"/>
                <a:cs typeface="Arial" charset="0"/>
              </a:rPr>
              <a:t> </a:t>
            </a:r>
            <a:r>
              <a:rPr lang="en-US" sz="3800" b="1" dirty="0" err="1">
                <a:solidFill>
                  <a:srgbClr val="FFFFFF"/>
                </a:solidFill>
                <a:latin typeface="Arial" charset="0"/>
                <a:ea typeface="ＭＳ Ｐゴシック" charset="0"/>
                <a:cs typeface="Arial" charset="0"/>
              </a:rPr>
              <a:t>mengakhiri</a:t>
            </a:r>
            <a:r>
              <a:rPr lang="en-US" sz="3800" b="1" dirty="0">
                <a:solidFill>
                  <a:srgbClr val="FFFFFF"/>
                </a:solidFill>
                <a:latin typeface="Arial" charset="0"/>
                <a:ea typeface="ＭＳ Ｐゴシック" charset="0"/>
                <a:cs typeface="Arial" charset="0"/>
              </a:rPr>
              <a:t> </a:t>
            </a:r>
            <a:r>
              <a:rPr lang="en-US" sz="3800" b="1" dirty="0" err="1">
                <a:solidFill>
                  <a:srgbClr val="FFFFFF"/>
                </a:solidFill>
                <a:latin typeface="Arial" charset="0"/>
                <a:ea typeface="ＭＳ Ｐゴシック" charset="0"/>
                <a:cs typeface="Arial" charset="0"/>
              </a:rPr>
              <a:t>pembacaan</a:t>
            </a:r>
            <a:r>
              <a:rPr lang="en-US" sz="3800" b="1" dirty="0">
                <a:solidFill>
                  <a:srgbClr val="FFFFFF"/>
                </a:solidFill>
                <a:latin typeface="Arial" charset="0"/>
                <a:ea typeface="ＭＳ Ｐゴシック" charset="0"/>
                <a:cs typeface="Arial" charset="0"/>
              </a:rPr>
              <a:t> </a:t>
            </a:r>
            <a:r>
              <a:rPr lang="en-US" sz="3800" b="1" dirty="0" err="1">
                <a:solidFill>
                  <a:srgbClr val="FFFFFF"/>
                </a:solidFill>
                <a:latin typeface="Arial" charset="0"/>
                <a:ea typeface="ＭＳ Ｐゴシック" charset="0"/>
                <a:cs typeface="Arial" charset="0"/>
              </a:rPr>
              <a:t>Alkitab</a:t>
            </a:r>
            <a:r>
              <a:rPr lang="en-US" sz="3800" b="1" dirty="0">
                <a:solidFill>
                  <a:srgbClr val="FFFFFF"/>
                </a:solidFill>
                <a:latin typeface="Arial" charset="0"/>
                <a:ea typeface="ＭＳ Ｐゴシック" charset="0"/>
                <a:cs typeface="Arial" charset="0"/>
              </a:rPr>
              <a:t> </a:t>
            </a:r>
            <a:r>
              <a:rPr lang="en-US" sz="3800" b="1" dirty="0" err="1">
                <a:solidFill>
                  <a:srgbClr val="FFFFFF"/>
                </a:solidFill>
                <a:latin typeface="Arial" charset="0"/>
                <a:ea typeface="ＭＳ Ｐゴシック" charset="0"/>
                <a:cs typeface="Arial" charset="0"/>
              </a:rPr>
              <a:t>dengan</a:t>
            </a:r>
            <a:r>
              <a:rPr lang="en-US" sz="3800" b="1" dirty="0">
                <a:solidFill>
                  <a:srgbClr val="FFFFFF"/>
                </a:solidFill>
                <a:latin typeface="Arial" charset="0"/>
                <a:ea typeface="ＭＳ Ｐゴシック" charset="0"/>
                <a:cs typeface="Arial" charset="0"/>
              </a:rPr>
              <a:t> </a:t>
            </a:r>
            <a:r>
              <a:rPr lang="en-US" sz="3800" b="1" dirty="0" err="1" smtClean="0">
                <a:solidFill>
                  <a:srgbClr val="FFFFFF"/>
                </a:solidFill>
                <a:latin typeface="Arial" charset="0"/>
                <a:ea typeface="ＭＳ Ｐゴシック" charset="0"/>
                <a:cs typeface="Arial" charset="0"/>
              </a:rPr>
              <a:t>ungkapan</a:t>
            </a:r>
            <a:r>
              <a:rPr lang="en-US" sz="3800" b="1" dirty="0" smtClean="0">
                <a:solidFill>
                  <a:srgbClr val="FFFFFF"/>
                </a:solidFill>
                <a:latin typeface="Arial" charset="0"/>
                <a:ea typeface="ＭＳ Ｐゴシック" charset="0"/>
                <a:cs typeface="Arial" charset="0"/>
              </a:rPr>
              <a:t> </a:t>
            </a:r>
            <a:r>
              <a:rPr lang="en-US" sz="3800" b="1" dirty="0" err="1" smtClean="0">
                <a:solidFill>
                  <a:srgbClr val="FFFFFF"/>
                </a:solidFill>
                <a:latin typeface="Arial" charset="0"/>
                <a:ea typeface="ＭＳ Ｐゴシック" charset="0"/>
                <a:cs typeface="Arial" charset="0"/>
              </a:rPr>
              <a:t>basi</a:t>
            </a:r>
            <a:r>
              <a:rPr lang="en-US" sz="3800" b="1" dirty="0" smtClean="0">
                <a:solidFill>
                  <a:srgbClr val="FFFFFF"/>
                </a:solidFill>
                <a:latin typeface="Arial" charset="0"/>
                <a:ea typeface="ＭＳ Ｐゴシック" charset="0"/>
                <a:cs typeface="Arial" charset="0"/>
              </a:rPr>
              <a:t> </a:t>
            </a:r>
            <a:r>
              <a:rPr lang="ja-JP" altLang="en-US" sz="3800" b="1" dirty="0">
                <a:solidFill>
                  <a:srgbClr val="FFFFFF"/>
                </a:solidFill>
                <a:latin typeface="Arial" charset="0"/>
                <a:ea typeface="ＭＳ Ｐゴシック" charset="0"/>
                <a:cs typeface="Arial" charset="0"/>
              </a:rPr>
              <a:t>“</a:t>
            </a:r>
            <a:r>
              <a:rPr lang="en-US" altLang="ja-JP" sz="3800" b="1" dirty="0" err="1">
                <a:solidFill>
                  <a:srgbClr val="FFFFFF"/>
                </a:solidFill>
                <a:latin typeface="Arial" charset="0"/>
                <a:ea typeface="ＭＳ Ｐゴシック" charset="0"/>
                <a:cs typeface="Arial" charset="0"/>
              </a:rPr>
              <a:t>Kiranya</a:t>
            </a:r>
            <a:r>
              <a:rPr lang="en-US" altLang="ja-JP" sz="3800" b="1" dirty="0">
                <a:solidFill>
                  <a:srgbClr val="FFFFFF"/>
                </a:solidFill>
                <a:latin typeface="Arial" charset="0"/>
                <a:ea typeface="ＭＳ Ｐゴシック" charset="0"/>
                <a:cs typeface="Arial" charset="0"/>
              </a:rPr>
              <a:t> </a:t>
            </a:r>
            <a:r>
              <a:rPr lang="en-US" altLang="ja-JP" sz="3800" b="1" dirty="0" err="1">
                <a:solidFill>
                  <a:srgbClr val="FFFFFF"/>
                </a:solidFill>
                <a:latin typeface="Arial" charset="0"/>
                <a:ea typeface="ＭＳ Ｐゴシック" charset="0"/>
                <a:cs typeface="Arial" charset="0"/>
              </a:rPr>
              <a:t>Tuhan</a:t>
            </a:r>
            <a:r>
              <a:rPr lang="en-US" altLang="ja-JP" sz="3800" b="1" dirty="0">
                <a:solidFill>
                  <a:srgbClr val="FFFFFF"/>
                </a:solidFill>
                <a:latin typeface="Arial" charset="0"/>
                <a:ea typeface="ＭＳ Ｐゴシック" charset="0"/>
                <a:cs typeface="Arial" charset="0"/>
              </a:rPr>
              <a:t> </a:t>
            </a:r>
            <a:r>
              <a:rPr lang="en-US" altLang="ja-JP" sz="3800" b="1" dirty="0" err="1">
                <a:solidFill>
                  <a:srgbClr val="FFFFFF"/>
                </a:solidFill>
                <a:latin typeface="Arial" charset="0"/>
                <a:ea typeface="ＭＳ Ｐゴシック" charset="0"/>
                <a:cs typeface="Arial" charset="0"/>
              </a:rPr>
              <a:t>memberkati</a:t>
            </a:r>
            <a:r>
              <a:rPr lang="en-US" altLang="ja-JP" sz="3800" b="1" dirty="0">
                <a:solidFill>
                  <a:srgbClr val="FFFFFF"/>
                </a:solidFill>
                <a:latin typeface="Arial" charset="0"/>
                <a:ea typeface="ＭＳ Ｐゴシック" charset="0"/>
                <a:cs typeface="Arial" charset="0"/>
              </a:rPr>
              <a:t> </a:t>
            </a:r>
            <a:r>
              <a:rPr lang="en-US" altLang="ja-JP" sz="3800" b="1" dirty="0" err="1">
                <a:solidFill>
                  <a:srgbClr val="FFFFFF"/>
                </a:solidFill>
                <a:latin typeface="Arial" charset="0"/>
                <a:ea typeface="ＭＳ Ｐゴシック" charset="0"/>
                <a:cs typeface="Arial" charset="0"/>
              </a:rPr>
              <a:t>pembacaan</a:t>
            </a:r>
            <a:r>
              <a:rPr lang="en-US" altLang="ja-JP" sz="3800" b="1" dirty="0">
                <a:solidFill>
                  <a:srgbClr val="FFFFFF"/>
                </a:solidFill>
                <a:latin typeface="Arial" charset="0"/>
                <a:ea typeface="ＭＳ Ｐゴシック" charset="0"/>
                <a:cs typeface="Arial" charset="0"/>
              </a:rPr>
              <a:t> </a:t>
            </a:r>
            <a:r>
              <a:rPr lang="en-US" altLang="ja-JP" sz="3800" b="1" dirty="0" err="1">
                <a:solidFill>
                  <a:srgbClr val="FFFFFF"/>
                </a:solidFill>
                <a:latin typeface="Arial" charset="0"/>
                <a:ea typeface="ＭＳ Ｐゴシック" charset="0"/>
                <a:cs typeface="Arial" charset="0"/>
              </a:rPr>
              <a:t>Alkitab</a:t>
            </a:r>
            <a:r>
              <a:rPr lang="en-US" altLang="ja-JP" sz="3800" b="1" dirty="0">
                <a:solidFill>
                  <a:srgbClr val="FFFFFF"/>
                </a:solidFill>
                <a:latin typeface="Arial" charset="0"/>
                <a:ea typeface="ＭＳ Ｐゴシック" charset="0"/>
                <a:cs typeface="Arial" charset="0"/>
              </a:rPr>
              <a:t> </a:t>
            </a:r>
            <a:r>
              <a:rPr lang="en-US" altLang="ja-JP" sz="3800" b="1" dirty="0" err="1">
                <a:solidFill>
                  <a:srgbClr val="FFFFFF"/>
                </a:solidFill>
                <a:latin typeface="Arial" charset="0"/>
                <a:ea typeface="ＭＳ Ｐゴシック" charset="0"/>
                <a:cs typeface="Arial" charset="0"/>
              </a:rPr>
              <a:t>kita</a:t>
            </a:r>
            <a:r>
              <a:rPr lang="ja-JP" altLang="en-US" sz="3800" b="1" dirty="0">
                <a:solidFill>
                  <a:srgbClr val="FFFFFF"/>
                </a:solidFill>
                <a:latin typeface="Arial" charset="0"/>
                <a:ea typeface="ＭＳ Ｐゴシック" charset="0"/>
                <a:cs typeface="Arial" charset="0"/>
              </a:rPr>
              <a:t>”</a:t>
            </a:r>
            <a:r>
              <a:rPr lang="en-US" altLang="ja-JP" sz="3800" b="1" dirty="0">
                <a:solidFill>
                  <a:srgbClr val="FFFFFF"/>
                </a:solidFill>
                <a:latin typeface="Arial" charset="0"/>
                <a:ea typeface="ＭＳ Ｐゴシック" charset="0"/>
                <a:cs typeface="Arial" charset="0"/>
              </a:rPr>
              <a:t>.</a:t>
            </a:r>
            <a:endParaRPr lang="en-US" sz="3800" b="1" dirty="0">
              <a:solidFill>
                <a:srgbClr val="FFFFFF"/>
              </a:solidFill>
              <a:latin typeface="Arial" charset="0"/>
              <a:ea typeface="ＭＳ Ｐゴシック" charset="0"/>
              <a:cs typeface="Arial" charset="0"/>
            </a:endParaRPr>
          </a:p>
        </p:txBody>
      </p:sp>
      <p:sp>
        <p:nvSpPr>
          <p:cNvPr id="239620" name="Text Box 4"/>
          <p:cNvSpPr txBox="1">
            <a:spLocks noChangeArrowheads="1"/>
          </p:cNvSpPr>
          <p:nvPr/>
        </p:nvSpPr>
        <p:spPr bwMode="auto">
          <a:xfrm>
            <a:off x="179388" y="4083050"/>
            <a:ext cx="8640762"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err="1">
                <a:solidFill>
                  <a:srgbClr val="FFFFFF"/>
                </a:solidFill>
                <a:cs typeface="Arial" charset="0"/>
              </a:rPr>
              <a:t>Jika</a:t>
            </a:r>
            <a:r>
              <a:rPr lang="en-US" sz="3200" b="1" dirty="0">
                <a:solidFill>
                  <a:srgbClr val="FFFFFF"/>
                </a:solidFill>
                <a:cs typeface="Arial" charset="0"/>
              </a:rPr>
              <a:t> </a:t>
            </a:r>
            <a:r>
              <a:rPr lang="en-US" sz="3200" b="1" dirty="0" err="1">
                <a:solidFill>
                  <a:srgbClr val="FFFFFF"/>
                </a:solidFill>
                <a:cs typeface="Arial" charset="0"/>
              </a:rPr>
              <a:t>kita</a:t>
            </a:r>
            <a:r>
              <a:rPr lang="en-US" sz="3200" b="1" dirty="0">
                <a:solidFill>
                  <a:srgbClr val="FFFFFF"/>
                </a:solidFill>
                <a:cs typeface="Arial" charset="0"/>
              </a:rPr>
              <a:t> </a:t>
            </a:r>
            <a:r>
              <a:rPr lang="en-US" sz="3200" b="1" dirty="0" err="1">
                <a:solidFill>
                  <a:srgbClr val="FFFFFF"/>
                </a:solidFill>
                <a:cs typeface="Arial" charset="0"/>
              </a:rPr>
              <a:t>membacakan</a:t>
            </a:r>
            <a:r>
              <a:rPr lang="en-US" sz="3200" b="1" dirty="0">
                <a:solidFill>
                  <a:srgbClr val="FFFFFF"/>
                </a:solidFill>
                <a:cs typeface="Arial" charset="0"/>
              </a:rPr>
              <a:t> </a:t>
            </a:r>
            <a:r>
              <a:rPr lang="en-US" sz="3200" b="1" dirty="0" err="1">
                <a:solidFill>
                  <a:srgbClr val="FFFFFF"/>
                </a:solidFill>
                <a:cs typeface="Arial" charset="0"/>
              </a:rPr>
              <a:t>dengan</a:t>
            </a:r>
            <a:r>
              <a:rPr lang="en-US" sz="3200" b="1" dirty="0">
                <a:solidFill>
                  <a:srgbClr val="FFFFFF"/>
                </a:solidFill>
                <a:cs typeface="Arial" charset="0"/>
              </a:rPr>
              <a:t> </a:t>
            </a:r>
            <a:r>
              <a:rPr lang="en-US" sz="3200" b="1" dirty="0" err="1">
                <a:solidFill>
                  <a:srgbClr val="FFFFFF"/>
                </a:solidFill>
                <a:cs typeface="Arial" charset="0"/>
              </a:rPr>
              <a:t>baik</a:t>
            </a:r>
            <a:r>
              <a:rPr lang="en-US" sz="3200" b="1" dirty="0">
                <a:solidFill>
                  <a:srgbClr val="FFFFFF"/>
                </a:solidFill>
                <a:cs typeface="Arial" charset="0"/>
              </a:rPr>
              <a:t>, </a:t>
            </a:r>
            <a:r>
              <a:rPr lang="en-US" sz="3200" b="1" dirty="0" err="1">
                <a:solidFill>
                  <a:srgbClr val="FFFFFF"/>
                </a:solidFill>
                <a:cs typeface="Arial" charset="0"/>
              </a:rPr>
              <a:t>dengan</a:t>
            </a:r>
            <a:r>
              <a:rPr lang="en-US" sz="3200" b="1" dirty="0">
                <a:solidFill>
                  <a:srgbClr val="FFFFFF"/>
                </a:solidFill>
                <a:cs typeface="Arial" charset="0"/>
              </a:rPr>
              <a:t> </a:t>
            </a:r>
            <a:r>
              <a:rPr lang="en-US" sz="3200" b="1" dirty="0" err="1">
                <a:solidFill>
                  <a:srgbClr val="FFFFFF"/>
                </a:solidFill>
                <a:cs typeface="Arial" charset="0"/>
              </a:rPr>
              <a:t>sendirinya</a:t>
            </a:r>
            <a:r>
              <a:rPr lang="en-US" sz="3200" b="1" dirty="0">
                <a:solidFill>
                  <a:srgbClr val="FFFFFF"/>
                </a:solidFill>
                <a:cs typeface="Arial" charset="0"/>
              </a:rPr>
              <a:t> </a:t>
            </a:r>
            <a:r>
              <a:rPr lang="en-US" sz="3200" b="1" dirty="0" err="1">
                <a:solidFill>
                  <a:srgbClr val="FFFFFF"/>
                </a:solidFill>
                <a:cs typeface="Arial" charset="0"/>
              </a:rPr>
              <a:t>itu</a:t>
            </a:r>
            <a:r>
              <a:rPr lang="en-US" sz="3200" b="1" dirty="0">
                <a:solidFill>
                  <a:srgbClr val="FFFFFF"/>
                </a:solidFill>
                <a:cs typeface="Arial" charset="0"/>
              </a:rPr>
              <a:t> </a:t>
            </a:r>
            <a:r>
              <a:rPr lang="en-US" sz="3200" b="1" dirty="0" err="1">
                <a:solidFill>
                  <a:srgbClr val="FFFFFF"/>
                </a:solidFill>
                <a:cs typeface="Arial" charset="0"/>
              </a:rPr>
              <a:t>menjadi</a:t>
            </a:r>
            <a:r>
              <a:rPr lang="en-US" sz="3200" b="1" dirty="0">
                <a:solidFill>
                  <a:srgbClr val="FFFFFF"/>
                </a:solidFill>
                <a:cs typeface="Arial" charset="0"/>
              </a:rPr>
              <a:t> </a:t>
            </a:r>
            <a:r>
              <a:rPr lang="en-US" sz="3200" b="1" dirty="0" err="1">
                <a:solidFill>
                  <a:srgbClr val="FFFFFF"/>
                </a:solidFill>
                <a:cs typeface="Arial" charset="0"/>
              </a:rPr>
              <a:t>berkat</a:t>
            </a:r>
            <a:r>
              <a:rPr lang="en-US" sz="3200" b="1" dirty="0">
                <a:solidFill>
                  <a:srgbClr val="FFFFFF"/>
                </a:solidFill>
                <a:cs typeface="Arial" charset="0"/>
              </a:rPr>
              <a:t> </a:t>
            </a:r>
            <a:r>
              <a:rPr lang="en-US" sz="3200" b="1" dirty="0" err="1">
                <a:solidFill>
                  <a:srgbClr val="FFFFFF"/>
                </a:solidFill>
                <a:cs typeface="Arial" charset="0"/>
              </a:rPr>
              <a:t>bagi</a:t>
            </a:r>
            <a:r>
              <a:rPr lang="en-US" sz="3200" b="1" dirty="0">
                <a:solidFill>
                  <a:srgbClr val="FFFFFF"/>
                </a:solidFill>
                <a:cs typeface="Arial" charset="0"/>
              </a:rPr>
              <a:t> </a:t>
            </a:r>
            <a:r>
              <a:rPr lang="en-US" sz="3200" b="1" dirty="0" err="1">
                <a:solidFill>
                  <a:srgbClr val="FFFFFF"/>
                </a:solidFill>
                <a:cs typeface="Arial" charset="0"/>
              </a:rPr>
              <a:t>jemaat</a:t>
            </a:r>
            <a:r>
              <a:rPr lang="en-US" sz="3200" b="1" dirty="0">
                <a:solidFill>
                  <a:srgbClr val="FFFFFF"/>
                </a:solidFill>
                <a:cs typeface="Arial" charset="0"/>
              </a:rPr>
              <a:t> yang </a:t>
            </a:r>
            <a:r>
              <a:rPr lang="en-US" sz="3200" b="1" dirty="0" err="1">
                <a:solidFill>
                  <a:srgbClr val="FFFFFF"/>
                </a:solidFill>
                <a:cs typeface="Arial" charset="0"/>
              </a:rPr>
              <a:t>mendengarkan</a:t>
            </a:r>
            <a:r>
              <a:rPr lang="en-US" sz="3200" b="1" dirty="0">
                <a:solidFill>
                  <a:srgbClr val="FFFFFF"/>
                </a:solidFill>
                <a:cs typeface="Arial" charset="0"/>
              </a:rPr>
              <a:t> </a:t>
            </a:r>
            <a:r>
              <a:rPr lang="en-US" sz="3200" b="1" dirty="0" err="1">
                <a:solidFill>
                  <a:srgbClr val="FFFFFF"/>
                </a:solidFill>
                <a:cs typeface="Arial" charset="0"/>
              </a:rPr>
              <a:t>tanpa</a:t>
            </a:r>
            <a:r>
              <a:rPr lang="en-US" sz="3200" b="1" dirty="0">
                <a:solidFill>
                  <a:srgbClr val="FFFFFF"/>
                </a:solidFill>
                <a:cs typeface="Arial" charset="0"/>
              </a:rPr>
              <a:t> </a:t>
            </a:r>
            <a:r>
              <a:rPr lang="en-US" sz="3200" b="1" dirty="0" err="1">
                <a:solidFill>
                  <a:srgbClr val="FFFFFF"/>
                </a:solidFill>
                <a:cs typeface="Arial" charset="0"/>
              </a:rPr>
              <a:t>harus</a:t>
            </a:r>
            <a:r>
              <a:rPr lang="en-US" sz="3200" b="1" dirty="0">
                <a:solidFill>
                  <a:srgbClr val="FFFFFF"/>
                </a:solidFill>
                <a:cs typeface="Arial" charset="0"/>
              </a:rPr>
              <a:t> </a:t>
            </a:r>
            <a:r>
              <a:rPr lang="en-US" sz="3200" b="1" dirty="0" err="1">
                <a:solidFill>
                  <a:srgbClr val="FFFFFF"/>
                </a:solidFill>
                <a:cs typeface="Arial" charset="0"/>
              </a:rPr>
              <a:t>diakhiri</a:t>
            </a:r>
            <a:r>
              <a:rPr lang="en-US" sz="3200" b="1" dirty="0">
                <a:solidFill>
                  <a:srgbClr val="FFFFFF"/>
                </a:solidFill>
                <a:cs typeface="Arial" charset="0"/>
              </a:rPr>
              <a:t> </a:t>
            </a:r>
            <a:r>
              <a:rPr lang="en-US" sz="3200" b="1" dirty="0" err="1">
                <a:solidFill>
                  <a:srgbClr val="FFFFFF"/>
                </a:solidFill>
                <a:cs typeface="Arial" charset="0"/>
              </a:rPr>
              <a:t>dengan</a:t>
            </a:r>
            <a:r>
              <a:rPr lang="en-US" sz="3200" b="1" dirty="0">
                <a:solidFill>
                  <a:srgbClr val="FFFFFF"/>
                </a:solidFill>
                <a:cs typeface="Arial" charset="0"/>
              </a:rPr>
              <a:t> </a:t>
            </a:r>
            <a:r>
              <a:rPr lang="en-US" sz="3200" b="1" dirty="0" err="1">
                <a:solidFill>
                  <a:srgbClr val="FFFFFF"/>
                </a:solidFill>
                <a:cs typeface="Arial" charset="0"/>
              </a:rPr>
              <a:t>kalimat</a:t>
            </a:r>
            <a:r>
              <a:rPr lang="en-US" sz="3200" b="1" dirty="0">
                <a:solidFill>
                  <a:srgbClr val="FFFFFF"/>
                </a:solidFill>
                <a:cs typeface="Arial" charset="0"/>
              </a:rPr>
              <a:t> </a:t>
            </a:r>
            <a:r>
              <a:rPr lang="en-US" sz="3200" b="1" dirty="0" err="1">
                <a:solidFill>
                  <a:srgbClr val="FFFFFF"/>
                </a:solidFill>
                <a:cs typeface="Arial" charset="0"/>
              </a:rPr>
              <a:t>berkat</a:t>
            </a:r>
            <a:r>
              <a:rPr lang="en-US" sz="3200" b="1" dirty="0">
                <a:solidFill>
                  <a:srgbClr val="FFFFFF"/>
                </a:solidFill>
                <a:cs typeface="Arial" charset="0"/>
              </a:rPr>
              <a:t>.</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100"/>
                                        <p:tgtEl>
                                          <p:spTgt spid="239620"/>
                                        </p:tgtEl>
                                      </p:cBhvr>
                                    </p:animEffect>
                                    <p:anim calcmode="lin" valueType="num">
                                      <p:cBhvr>
                                        <p:cTn id="8" dur="400" fill="hold"/>
                                        <p:tgtEl>
                                          <p:spTgt spid="239620"/>
                                        </p:tgtEl>
                                        <p:attrNameLst>
                                          <p:attrName>ppt_x</p:attrName>
                                        </p:attrNameLst>
                                      </p:cBhvr>
                                      <p:tavLst>
                                        <p:tav tm="0">
                                          <p:val>
                                            <p:strVal val="#ppt_x"/>
                                          </p:val>
                                        </p:tav>
                                        <p:tav tm="100000">
                                          <p:val>
                                            <p:strVal val="#ppt_x"/>
                                          </p:val>
                                        </p:tav>
                                      </p:tavLst>
                                    </p:anim>
                                    <p:anim calcmode="lin" valueType="num">
                                      <p:cBhvr>
                                        <p:cTn id="9" dur="400" fill="hold"/>
                                        <p:tgtEl>
                                          <p:spTgt spid="23962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96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96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6674" name="Text Box 3"/>
          <p:cNvSpPr txBox="1">
            <a:spLocks noChangeArrowheads="1"/>
          </p:cNvSpPr>
          <p:nvPr/>
        </p:nvSpPr>
        <p:spPr bwMode="auto">
          <a:xfrm>
            <a:off x="8305800" y="762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9</a:t>
            </a:r>
          </a:p>
        </p:txBody>
      </p:sp>
      <p:sp>
        <p:nvSpPr>
          <p:cNvPr id="156675" name="Rectangle 4"/>
          <p:cNvSpPr>
            <a:spLocks noGrp="1" noChangeArrowheads="1"/>
          </p:cNvSpPr>
          <p:nvPr>
            <p:ph type="title" idx="4294967295"/>
          </p:nvPr>
        </p:nvSpPr>
        <p:spPr>
          <a:xfrm>
            <a:off x="457200" y="762000"/>
            <a:ext cx="8229600" cy="655638"/>
          </a:xfrm>
          <a:solidFill>
            <a:schemeClr val="accent1"/>
          </a:solidFill>
        </p:spPr>
        <p:txBody>
          <a:bodyPr/>
          <a:lstStyle/>
          <a:p>
            <a:pPr eaLnBrk="1" hangingPunct="1"/>
            <a:r>
              <a:rPr lang="en-US" b="1">
                <a:solidFill>
                  <a:srgbClr val="FF0000"/>
                </a:solidFill>
                <a:latin typeface="Arial" charset="0"/>
                <a:cs typeface="Arial" charset="0"/>
              </a:rPr>
              <a:t>Pembacaan Alkitab</a:t>
            </a:r>
          </a:p>
        </p:txBody>
      </p:sp>
      <p:sp>
        <p:nvSpPr>
          <p:cNvPr id="23558" name="Text Box 6"/>
          <p:cNvSpPr txBox="1">
            <a:spLocks noChangeArrowheads="1"/>
          </p:cNvSpPr>
          <p:nvPr/>
        </p:nvSpPr>
        <p:spPr bwMode="auto">
          <a:xfrm>
            <a:off x="609600" y="1533525"/>
            <a:ext cx="8077200" cy="5324475"/>
          </a:xfrm>
          <a:prstGeom prst="rect">
            <a:avLst/>
          </a:prstGeom>
          <a:noFill/>
          <a:ln w="9525">
            <a:noFill/>
            <a:miter lim="800000"/>
            <a:headEnd/>
            <a:tailEnd/>
          </a:ln>
          <a:effectLst/>
        </p:spPr>
        <p:txBody>
          <a:bodyPr>
            <a:spAutoFit/>
          </a:bodyPr>
          <a:lstStyle>
            <a:lvl1pPr marL="693738" indent="-69373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3400" b="1" dirty="0" smtClean="0">
                <a:solidFill>
                  <a:schemeClr val="bg1"/>
                </a:solidFill>
                <a:effectLst>
                  <a:outerShdw blurRad="38100" dist="38100" dir="2700000" algn="tl">
                    <a:srgbClr val="000000">
                      <a:alpha val="43137"/>
                    </a:srgbClr>
                  </a:outerShdw>
                </a:effectLst>
                <a:latin typeface="Arial"/>
                <a:cs typeface="Arial"/>
              </a:rPr>
              <a:t>A.	</a:t>
            </a:r>
            <a:r>
              <a:rPr lang="en-US" sz="3400" b="1" dirty="0" err="1" smtClean="0">
                <a:solidFill>
                  <a:schemeClr val="bg1"/>
                </a:solidFill>
                <a:effectLst>
                  <a:outerShdw blurRad="38100" dist="38100" dir="2700000" algn="tl">
                    <a:srgbClr val="000000">
                      <a:alpha val="43137"/>
                    </a:srgbClr>
                  </a:outerShdw>
                </a:effectLst>
                <a:latin typeface="Arial"/>
                <a:cs typeface="Arial"/>
              </a:rPr>
              <a:t>Narasi</a:t>
            </a:r>
            <a:r>
              <a:rPr lang="en-US" sz="3400" b="1" dirty="0" smtClean="0">
                <a:solidFill>
                  <a:schemeClr val="bg1"/>
                </a:solidFill>
                <a:effectLst>
                  <a:outerShdw blurRad="38100" dist="38100" dir="2700000" algn="tl">
                    <a:srgbClr val="000000">
                      <a:alpha val="43137"/>
                    </a:srgbClr>
                  </a:outerShdw>
                </a:effectLst>
                <a:latin typeface="Arial"/>
                <a:cs typeface="Arial"/>
              </a:rPr>
              <a:t>: </a:t>
            </a:r>
            <a:r>
              <a:rPr lang="en-US" sz="3400" b="1" dirty="0" err="1" smtClean="0">
                <a:solidFill>
                  <a:schemeClr val="bg1"/>
                </a:solidFill>
                <a:effectLst>
                  <a:outerShdw blurRad="38100" dist="38100" dir="2700000" algn="tl">
                    <a:srgbClr val="000000">
                      <a:alpha val="43137"/>
                    </a:srgbClr>
                  </a:outerShdw>
                </a:effectLst>
                <a:latin typeface="Arial"/>
                <a:cs typeface="Arial"/>
              </a:rPr>
              <a:t>Yesus</a:t>
            </a:r>
            <a:r>
              <a:rPr lang="en-US" sz="3400" b="1" dirty="0" smtClean="0">
                <a:solidFill>
                  <a:schemeClr val="bg1"/>
                </a:solidFill>
                <a:effectLst>
                  <a:outerShdw blurRad="38100" dist="38100" dir="2700000" algn="tl">
                    <a:srgbClr val="000000">
                      <a:alpha val="43137"/>
                    </a:srgbClr>
                  </a:outerShdw>
                </a:effectLst>
                <a:latin typeface="Arial"/>
                <a:cs typeface="Arial"/>
              </a:rPr>
              <a:t> </a:t>
            </a:r>
            <a:r>
              <a:rPr lang="en-US" sz="3400" b="1" dirty="0" err="1" smtClean="0">
                <a:solidFill>
                  <a:schemeClr val="bg1"/>
                </a:solidFill>
                <a:effectLst>
                  <a:outerShdw blurRad="38100" dist="38100" dir="2700000" algn="tl">
                    <a:srgbClr val="000000">
                      <a:alpha val="43137"/>
                    </a:srgbClr>
                  </a:outerShdw>
                </a:effectLst>
                <a:latin typeface="Arial"/>
                <a:cs typeface="Arial"/>
              </a:rPr>
              <a:t>dielu-elukan</a:t>
            </a:r>
            <a:r>
              <a:rPr lang="en-US" sz="3400" b="1" dirty="0" smtClean="0">
                <a:solidFill>
                  <a:schemeClr val="bg1"/>
                </a:solidFill>
                <a:effectLst>
                  <a:outerShdw blurRad="38100" dist="38100" dir="2700000" algn="tl">
                    <a:srgbClr val="000000">
                      <a:alpha val="43137"/>
                    </a:srgbClr>
                  </a:outerShdw>
                </a:effectLst>
                <a:latin typeface="Arial"/>
                <a:cs typeface="Arial"/>
              </a:rPr>
              <a:t> di </a:t>
            </a:r>
            <a:r>
              <a:rPr lang="en-US" sz="3400" b="1" dirty="0" err="1" smtClean="0">
                <a:solidFill>
                  <a:schemeClr val="bg1"/>
                </a:solidFill>
                <a:effectLst>
                  <a:outerShdw blurRad="38100" dist="38100" dir="2700000" algn="tl">
                    <a:srgbClr val="000000">
                      <a:alpha val="43137"/>
                    </a:srgbClr>
                  </a:outerShdw>
                </a:effectLst>
                <a:latin typeface="Arial"/>
                <a:cs typeface="Arial"/>
              </a:rPr>
              <a:t>Yerusalem</a:t>
            </a:r>
            <a:r>
              <a:rPr lang="en-US" sz="3400" b="1" dirty="0" smtClean="0">
                <a:solidFill>
                  <a:schemeClr val="bg1"/>
                </a:solidFill>
                <a:effectLst>
                  <a:outerShdw blurRad="38100" dist="38100" dir="2700000" algn="tl">
                    <a:srgbClr val="000000">
                      <a:alpha val="43137"/>
                    </a:srgbClr>
                  </a:outerShdw>
                </a:effectLst>
                <a:latin typeface="Arial"/>
                <a:cs typeface="Arial"/>
              </a:rPr>
              <a:t/>
            </a:r>
            <a:br>
              <a:rPr lang="en-US" sz="3400" b="1" dirty="0" smtClean="0">
                <a:solidFill>
                  <a:schemeClr val="bg1"/>
                </a:solidFill>
                <a:effectLst>
                  <a:outerShdw blurRad="38100" dist="38100" dir="2700000" algn="tl">
                    <a:srgbClr val="000000">
                      <a:alpha val="43137"/>
                    </a:srgbClr>
                  </a:outerShdw>
                </a:effectLst>
                <a:latin typeface="Arial"/>
                <a:cs typeface="Arial"/>
              </a:rPr>
            </a:br>
            <a:r>
              <a:rPr lang="en-US" sz="3400" b="1" dirty="0" smtClean="0">
                <a:solidFill>
                  <a:schemeClr val="bg1"/>
                </a:solidFill>
                <a:effectLst>
                  <a:outerShdw blurRad="38100" dist="38100" dir="2700000" algn="tl">
                    <a:srgbClr val="000000">
                      <a:alpha val="43137"/>
                    </a:srgbClr>
                  </a:outerShdw>
                </a:effectLst>
                <a:latin typeface="Arial"/>
                <a:cs typeface="Arial"/>
              </a:rPr>
              <a:t>(Markus 11:1-11)</a:t>
            </a:r>
          </a:p>
          <a:p>
            <a:pPr>
              <a:defRPr/>
            </a:pPr>
            <a:endParaRPr lang="en-US" sz="3400" b="1" dirty="0" smtClean="0">
              <a:solidFill>
                <a:schemeClr val="bg1"/>
              </a:solidFill>
              <a:effectLst>
                <a:outerShdw blurRad="38100" dist="38100" dir="2700000" algn="tl">
                  <a:srgbClr val="000000">
                    <a:alpha val="43137"/>
                  </a:srgbClr>
                </a:outerShdw>
              </a:effectLst>
              <a:latin typeface="Arial"/>
              <a:cs typeface="Arial"/>
            </a:endParaRPr>
          </a:p>
          <a:p>
            <a:pPr>
              <a:buFont typeface="Arial" charset="0"/>
              <a:buAutoNum type="alphaUcPeriod" startAt="2"/>
              <a:defRPr/>
            </a:pPr>
            <a:r>
              <a:rPr lang="en-US" sz="3400" b="1" dirty="0" err="1" smtClean="0">
                <a:solidFill>
                  <a:schemeClr val="bg1"/>
                </a:solidFill>
                <a:effectLst>
                  <a:outerShdw blurRad="38100" dist="38100" dir="2700000" algn="tl">
                    <a:srgbClr val="000000">
                      <a:alpha val="43137"/>
                    </a:srgbClr>
                  </a:outerShdw>
                </a:effectLst>
                <a:latin typeface="Arial"/>
                <a:cs typeface="Arial"/>
              </a:rPr>
              <a:t>Nubuat</a:t>
            </a:r>
            <a:r>
              <a:rPr lang="en-US" sz="3400" b="1" dirty="0" smtClean="0">
                <a:solidFill>
                  <a:schemeClr val="bg1"/>
                </a:solidFill>
                <a:effectLst>
                  <a:outerShdw blurRad="38100" dist="38100" dir="2700000" algn="tl">
                    <a:srgbClr val="000000">
                      <a:alpha val="43137"/>
                    </a:srgbClr>
                  </a:outerShdw>
                </a:effectLst>
                <a:latin typeface="Arial"/>
                <a:cs typeface="Arial"/>
              </a:rPr>
              <a:t>: </a:t>
            </a:r>
            <a:r>
              <a:rPr lang="en-US" sz="3400" b="1" dirty="0" err="1" smtClean="0">
                <a:solidFill>
                  <a:schemeClr val="bg1"/>
                </a:solidFill>
                <a:effectLst>
                  <a:outerShdw blurRad="38100" dist="38100" dir="2700000" algn="tl">
                    <a:srgbClr val="000000">
                      <a:alpha val="43137"/>
                    </a:srgbClr>
                  </a:outerShdw>
                </a:effectLst>
                <a:latin typeface="Arial"/>
                <a:cs typeface="Arial"/>
              </a:rPr>
              <a:t>Kedua</a:t>
            </a:r>
            <a:r>
              <a:rPr lang="en-US" sz="3400" b="1" dirty="0" smtClean="0">
                <a:solidFill>
                  <a:schemeClr val="bg1"/>
                </a:solidFill>
                <a:effectLst>
                  <a:outerShdw blurRad="38100" dist="38100" dir="2700000" algn="tl">
                    <a:srgbClr val="000000">
                      <a:alpha val="43137"/>
                    </a:srgbClr>
                  </a:outerShdw>
                </a:effectLst>
                <a:latin typeface="Arial"/>
                <a:cs typeface="Arial"/>
              </a:rPr>
              <a:t> </a:t>
            </a:r>
            <a:r>
              <a:rPr lang="en-US" sz="3400" b="1" dirty="0" err="1" smtClean="0">
                <a:solidFill>
                  <a:schemeClr val="bg1"/>
                </a:solidFill>
                <a:effectLst>
                  <a:outerShdw blurRad="38100" dist="38100" dir="2700000" algn="tl">
                    <a:srgbClr val="000000">
                      <a:alpha val="43137"/>
                    </a:srgbClr>
                  </a:outerShdw>
                </a:effectLst>
                <a:latin typeface="Arial"/>
                <a:cs typeface="Arial"/>
              </a:rPr>
              <a:t>puluh</a:t>
            </a:r>
            <a:r>
              <a:rPr lang="en-US" sz="3400" b="1" dirty="0" smtClean="0">
                <a:solidFill>
                  <a:schemeClr val="bg1"/>
                </a:solidFill>
                <a:effectLst>
                  <a:outerShdw blurRad="38100" dist="38100" dir="2700000" algn="tl">
                    <a:srgbClr val="000000">
                      <a:alpha val="43137"/>
                    </a:srgbClr>
                  </a:outerShdw>
                </a:effectLst>
                <a:latin typeface="Arial"/>
                <a:cs typeface="Arial"/>
              </a:rPr>
              <a:t> </a:t>
            </a:r>
            <a:r>
              <a:rPr lang="en-US" sz="3400" b="1" dirty="0" err="1" smtClean="0">
                <a:solidFill>
                  <a:schemeClr val="bg1"/>
                </a:solidFill>
                <a:effectLst>
                  <a:outerShdw blurRad="38100" dist="38100" dir="2700000" algn="tl">
                    <a:srgbClr val="000000">
                      <a:alpha val="43137"/>
                    </a:srgbClr>
                  </a:outerShdw>
                </a:effectLst>
                <a:latin typeface="Arial"/>
                <a:cs typeface="Arial"/>
              </a:rPr>
              <a:t>empat</a:t>
            </a:r>
            <a:r>
              <a:rPr lang="en-US" sz="3400" b="1" dirty="0" smtClean="0">
                <a:solidFill>
                  <a:schemeClr val="bg1"/>
                </a:solidFill>
                <a:effectLst>
                  <a:outerShdw blurRad="38100" dist="38100" dir="2700000" algn="tl">
                    <a:srgbClr val="000000">
                      <a:alpha val="43137"/>
                    </a:srgbClr>
                  </a:outerShdw>
                </a:effectLst>
                <a:latin typeface="Arial"/>
                <a:cs typeface="Arial"/>
              </a:rPr>
              <a:t> </a:t>
            </a:r>
            <a:r>
              <a:rPr lang="en-US" sz="3400" b="1" dirty="0" err="1" smtClean="0">
                <a:solidFill>
                  <a:schemeClr val="bg1"/>
                </a:solidFill>
                <a:effectLst>
                  <a:outerShdw blurRad="38100" dist="38100" dir="2700000" algn="tl">
                    <a:srgbClr val="000000">
                      <a:alpha val="43137"/>
                    </a:srgbClr>
                  </a:outerShdw>
                </a:effectLst>
                <a:latin typeface="Arial"/>
                <a:cs typeface="Arial"/>
              </a:rPr>
              <a:t>tua-tua</a:t>
            </a:r>
            <a:r>
              <a:rPr lang="en-US" sz="3400" b="1" dirty="0" smtClean="0">
                <a:solidFill>
                  <a:schemeClr val="bg1"/>
                </a:solidFill>
                <a:effectLst>
                  <a:outerShdw blurRad="38100" dist="38100" dir="2700000" algn="tl">
                    <a:srgbClr val="000000">
                      <a:alpha val="43137"/>
                    </a:srgbClr>
                  </a:outerShdw>
                </a:effectLst>
                <a:latin typeface="Arial"/>
                <a:cs typeface="Arial"/>
              </a:rPr>
              <a:t> </a:t>
            </a:r>
            <a:r>
              <a:rPr lang="en-US" sz="3400" b="1" dirty="0" err="1" smtClean="0">
                <a:solidFill>
                  <a:schemeClr val="bg1"/>
                </a:solidFill>
                <a:effectLst>
                  <a:outerShdw blurRad="38100" dist="38100" dir="2700000" algn="tl">
                    <a:srgbClr val="000000">
                      <a:alpha val="43137"/>
                    </a:srgbClr>
                  </a:outerShdw>
                </a:effectLst>
                <a:latin typeface="Arial"/>
                <a:cs typeface="Arial"/>
              </a:rPr>
              <a:t>dan</a:t>
            </a:r>
            <a:r>
              <a:rPr lang="en-US" sz="3400" b="1" dirty="0" smtClean="0">
                <a:solidFill>
                  <a:schemeClr val="bg1"/>
                </a:solidFill>
                <a:effectLst>
                  <a:outerShdw blurRad="38100" dist="38100" dir="2700000" algn="tl">
                    <a:srgbClr val="000000">
                      <a:alpha val="43137"/>
                    </a:srgbClr>
                  </a:outerShdw>
                </a:effectLst>
                <a:latin typeface="Arial"/>
                <a:cs typeface="Arial"/>
              </a:rPr>
              <a:t> </a:t>
            </a:r>
            <a:r>
              <a:rPr lang="en-US" sz="3400" b="1" dirty="0" err="1" smtClean="0">
                <a:solidFill>
                  <a:schemeClr val="bg1"/>
                </a:solidFill>
                <a:effectLst>
                  <a:outerShdw blurRad="38100" dist="38100" dir="2700000" algn="tl">
                    <a:srgbClr val="000000">
                      <a:alpha val="43137"/>
                    </a:srgbClr>
                  </a:outerShdw>
                </a:effectLst>
                <a:latin typeface="Arial"/>
                <a:cs typeface="Arial"/>
              </a:rPr>
              <a:t>keempat</a:t>
            </a:r>
            <a:r>
              <a:rPr lang="en-US" sz="3400" b="1" dirty="0" smtClean="0">
                <a:solidFill>
                  <a:schemeClr val="bg1"/>
                </a:solidFill>
                <a:effectLst>
                  <a:outerShdw blurRad="38100" dist="38100" dir="2700000" algn="tl">
                    <a:srgbClr val="000000">
                      <a:alpha val="43137"/>
                    </a:srgbClr>
                  </a:outerShdw>
                </a:effectLst>
                <a:latin typeface="Arial"/>
                <a:cs typeface="Arial"/>
              </a:rPr>
              <a:t> </a:t>
            </a:r>
            <a:r>
              <a:rPr lang="en-US" sz="3400" b="1" dirty="0" err="1" smtClean="0">
                <a:solidFill>
                  <a:schemeClr val="bg1"/>
                </a:solidFill>
                <a:effectLst>
                  <a:outerShdw blurRad="38100" dist="38100" dir="2700000" algn="tl">
                    <a:srgbClr val="000000">
                      <a:alpha val="43137"/>
                    </a:srgbClr>
                  </a:outerShdw>
                </a:effectLst>
                <a:latin typeface="Arial"/>
                <a:cs typeface="Arial"/>
              </a:rPr>
              <a:t>binatang</a:t>
            </a:r>
            <a:r>
              <a:rPr lang="en-US" sz="3400" b="1" dirty="0" smtClean="0">
                <a:solidFill>
                  <a:schemeClr val="bg1"/>
                </a:solidFill>
                <a:effectLst>
                  <a:outerShdw blurRad="38100" dist="38100" dir="2700000" algn="tl">
                    <a:srgbClr val="000000">
                      <a:alpha val="43137"/>
                    </a:srgbClr>
                  </a:outerShdw>
                </a:effectLst>
                <a:latin typeface="Arial"/>
                <a:cs typeface="Arial"/>
              </a:rPr>
              <a:t/>
            </a:r>
            <a:br>
              <a:rPr lang="en-US" sz="3400" b="1" dirty="0" smtClean="0">
                <a:solidFill>
                  <a:schemeClr val="bg1"/>
                </a:solidFill>
                <a:effectLst>
                  <a:outerShdw blurRad="38100" dist="38100" dir="2700000" algn="tl">
                    <a:srgbClr val="000000">
                      <a:alpha val="43137"/>
                    </a:srgbClr>
                  </a:outerShdw>
                </a:effectLst>
                <a:latin typeface="Arial"/>
                <a:cs typeface="Arial"/>
              </a:rPr>
            </a:br>
            <a:r>
              <a:rPr lang="en-US" sz="3400" b="1" dirty="0" smtClean="0">
                <a:solidFill>
                  <a:schemeClr val="bg1"/>
                </a:solidFill>
                <a:effectLst>
                  <a:outerShdw blurRad="38100" dist="38100" dir="2700000" algn="tl">
                    <a:srgbClr val="000000">
                      <a:alpha val="43137"/>
                    </a:srgbClr>
                  </a:outerShdw>
                </a:effectLst>
                <a:latin typeface="Arial"/>
                <a:cs typeface="Arial"/>
              </a:rPr>
              <a:t>(</a:t>
            </a:r>
            <a:r>
              <a:rPr lang="en-US" sz="3400" b="1" dirty="0" err="1" smtClean="0">
                <a:solidFill>
                  <a:schemeClr val="bg1"/>
                </a:solidFill>
                <a:effectLst>
                  <a:outerShdw blurRad="38100" dist="38100" dir="2700000" algn="tl">
                    <a:srgbClr val="000000">
                      <a:alpha val="43137"/>
                    </a:srgbClr>
                  </a:outerShdw>
                </a:effectLst>
                <a:latin typeface="Arial"/>
                <a:cs typeface="Arial"/>
              </a:rPr>
              <a:t>Wahyu</a:t>
            </a:r>
            <a:r>
              <a:rPr lang="en-US" sz="3400" b="1" dirty="0" smtClean="0">
                <a:solidFill>
                  <a:schemeClr val="bg1"/>
                </a:solidFill>
                <a:effectLst>
                  <a:outerShdw blurRad="38100" dist="38100" dir="2700000" algn="tl">
                    <a:srgbClr val="000000">
                      <a:alpha val="43137"/>
                    </a:srgbClr>
                  </a:outerShdw>
                </a:effectLst>
                <a:latin typeface="Arial"/>
                <a:cs typeface="Arial"/>
              </a:rPr>
              <a:t> 4:1-11)</a:t>
            </a:r>
          </a:p>
          <a:p>
            <a:pPr>
              <a:buFont typeface="Arial" charset="0"/>
              <a:buAutoNum type="alphaUcPeriod" startAt="2"/>
              <a:defRPr/>
            </a:pPr>
            <a:endParaRPr lang="en-US" sz="3400" b="1" dirty="0" smtClean="0">
              <a:solidFill>
                <a:schemeClr val="bg1"/>
              </a:solidFill>
              <a:effectLst>
                <a:outerShdw blurRad="38100" dist="38100" dir="2700000" algn="tl">
                  <a:srgbClr val="000000">
                    <a:alpha val="43137"/>
                  </a:srgbClr>
                </a:outerShdw>
              </a:effectLst>
              <a:latin typeface="Arial"/>
              <a:cs typeface="Arial"/>
            </a:endParaRPr>
          </a:p>
          <a:p>
            <a:pPr>
              <a:buFont typeface="Arial" charset="0"/>
              <a:buAutoNum type="alphaUcPeriod" startAt="2"/>
              <a:defRPr/>
            </a:pPr>
            <a:r>
              <a:rPr lang="en-US" sz="3400" b="1" dirty="0" err="1" smtClean="0">
                <a:solidFill>
                  <a:schemeClr val="bg1"/>
                </a:solidFill>
                <a:effectLst>
                  <a:outerShdw blurRad="38100" dist="38100" dir="2700000" algn="tl">
                    <a:srgbClr val="000000">
                      <a:alpha val="43137"/>
                    </a:srgbClr>
                  </a:outerShdw>
                </a:effectLst>
                <a:latin typeface="Arial"/>
                <a:cs typeface="Arial"/>
              </a:rPr>
              <a:t>Ratapan</a:t>
            </a:r>
            <a:r>
              <a:rPr lang="en-US" sz="3400" b="1" dirty="0" smtClean="0">
                <a:solidFill>
                  <a:schemeClr val="bg1"/>
                </a:solidFill>
                <a:effectLst>
                  <a:outerShdw blurRad="38100" dist="38100" dir="2700000" algn="tl">
                    <a:srgbClr val="000000">
                      <a:alpha val="43137"/>
                    </a:srgbClr>
                  </a:outerShdw>
                </a:effectLst>
                <a:latin typeface="Arial"/>
                <a:cs typeface="Arial"/>
              </a:rPr>
              <a:t>: </a:t>
            </a:r>
            <a:r>
              <a:rPr lang="en-US" sz="3400" b="1" dirty="0" err="1" smtClean="0">
                <a:solidFill>
                  <a:schemeClr val="bg1"/>
                </a:solidFill>
                <a:effectLst>
                  <a:outerShdw blurRad="38100" dist="38100" dir="2700000" algn="tl">
                    <a:srgbClr val="000000">
                      <a:alpha val="43137"/>
                    </a:srgbClr>
                  </a:outerShdw>
                </a:effectLst>
                <a:latin typeface="Arial"/>
                <a:cs typeface="Arial"/>
              </a:rPr>
              <a:t>Doa</a:t>
            </a:r>
            <a:r>
              <a:rPr lang="en-US" sz="3400" b="1" dirty="0" smtClean="0">
                <a:solidFill>
                  <a:schemeClr val="bg1"/>
                </a:solidFill>
                <a:effectLst>
                  <a:outerShdw blurRad="38100" dist="38100" dir="2700000" algn="tl">
                    <a:srgbClr val="000000">
                      <a:alpha val="43137"/>
                    </a:srgbClr>
                  </a:outerShdw>
                </a:effectLst>
                <a:latin typeface="Arial"/>
                <a:cs typeface="Arial"/>
              </a:rPr>
              <a:t> </a:t>
            </a:r>
            <a:r>
              <a:rPr lang="en-US" sz="3400" b="1" dirty="0" err="1" smtClean="0">
                <a:solidFill>
                  <a:schemeClr val="bg1"/>
                </a:solidFill>
                <a:effectLst>
                  <a:outerShdw blurRad="38100" dist="38100" dir="2700000" algn="tl">
                    <a:srgbClr val="000000">
                      <a:alpha val="43137"/>
                    </a:srgbClr>
                  </a:outerShdw>
                </a:effectLst>
                <a:latin typeface="Arial"/>
                <a:cs typeface="Arial"/>
              </a:rPr>
              <a:t>minta</a:t>
            </a:r>
            <a:r>
              <a:rPr lang="en-US" sz="3400" b="1" dirty="0" smtClean="0">
                <a:solidFill>
                  <a:schemeClr val="bg1"/>
                </a:solidFill>
                <a:effectLst>
                  <a:outerShdw blurRad="38100" dist="38100" dir="2700000" algn="tl">
                    <a:srgbClr val="000000">
                      <a:alpha val="43137"/>
                    </a:srgbClr>
                  </a:outerShdw>
                </a:effectLst>
                <a:latin typeface="Arial"/>
                <a:cs typeface="Arial"/>
              </a:rPr>
              <a:t> </a:t>
            </a:r>
            <a:r>
              <a:rPr lang="en-US" sz="3400" b="1" dirty="0" err="1" smtClean="0">
                <a:solidFill>
                  <a:schemeClr val="bg1"/>
                </a:solidFill>
                <a:effectLst>
                  <a:outerShdw blurRad="38100" dist="38100" dir="2700000" algn="tl">
                    <a:srgbClr val="000000">
                      <a:alpha val="43137"/>
                    </a:srgbClr>
                  </a:outerShdw>
                </a:effectLst>
                <a:latin typeface="Arial"/>
                <a:cs typeface="Arial"/>
              </a:rPr>
              <a:t>pertolongan</a:t>
            </a:r>
            <a:r>
              <a:rPr lang="en-US" sz="3400" b="1" dirty="0" smtClean="0">
                <a:solidFill>
                  <a:schemeClr val="bg1"/>
                </a:solidFill>
                <a:effectLst>
                  <a:outerShdw blurRad="38100" dist="38100" dir="2700000" algn="tl">
                    <a:srgbClr val="000000">
                      <a:alpha val="43137"/>
                    </a:srgbClr>
                  </a:outerShdw>
                </a:effectLst>
                <a:latin typeface="Arial"/>
                <a:cs typeface="Arial"/>
              </a:rPr>
              <a:t/>
            </a:r>
            <a:br>
              <a:rPr lang="en-US" sz="3400" b="1" dirty="0" smtClean="0">
                <a:solidFill>
                  <a:schemeClr val="bg1"/>
                </a:solidFill>
                <a:effectLst>
                  <a:outerShdw blurRad="38100" dist="38100" dir="2700000" algn="tl">
                    <a:srgbClr val="000000">
                      <a:alpha val="43137"/>
                    </a:srgbClr>
                  </a:outerShdw>
                </a:effectLst>
                <a:latin typeface="Arial"/>
                <a:cs typeface="Arial"/>
              </a:rPr>
            </a:br>
            <a:r>
              <a:rPr lang="en-US" sz="3400" b="1" dirty="0" smtClean="0">
                <a:solidFill>
                  <a:schemeClr val="bg1"/>
                </a:solidFill>
                <a:effectLst>
                  <a:outerShdw blurRad="38100" dist="38100" dir="2700000" algn="tl">
                    <a:srgbClr val="000000">
                      <a:alpha val="43137"/>
                    </a:srgbClr>
                  </a:outerShdw>
                </a:effectLst>
                <a:latin typeface="Arial"/>
                <a:cs typeface="Arial"/>
              </a:rPr>
              <a:t>(</a:t>
            </a:r>
            <a:r>
              <a:rPr lang="en-US" sz="3400" b="1" dirty="0" err="1" smtClean="0">
                <a:solidFill>
                  <a:schemeClr val="bg1"/>
                </a:solidFill>
                <a:effectLst>
                  <a:outerShdw blurRad="38100" dist="38100" dir="2700000" algn="tl">
                    <a:srgbClr val="000000">
                      <a:alpha val="43137"/>
                    </a:srgbClr>
                  </a:outerShdw>
                </a:effectLst>
                <a:latin typeface="Arial"/>
                <a:cs typeface="Arial"/>
              </a:rPr>
              <a:t>Mazmur</a:t>
            </a:r>
            <a:r>
              <a:rPr lang="en-US" sz="3400" b="1" dirty="0" smtClean="0">
                <a:solidFill>
                  <a:schemeClr val="bg1"/>
                </a:solidFill>
                <a:effectLst>
                  <a:outerShdw blurRad="38100" dist="38100" dir="2700000" algn="tl">
                    <a:srgbClr val="000000">
                      <a:alpha val="43137"/>
                    </a:srgbClr>
                  </a:outerShdw>
                </a:effectLst>
                <a:latin typeface="Arial"/>
                <a:cs typeface="Arial"/>
              </a:rPr>
              <a:t> 70)</a:t>
            </a:r>
            <a:endParaRPr lang="en-US" sz="3400" dirty="0" smtClean="0">
              <a:effectLst>
                <a:outerShdw blurRad="38100" dist="38100" dir="2700000" algn="tl">
                  <a:srgbClr val="000000">
                    <a:alpha val="43137"/>
                  </a:srgbClr>
                </a:outerShdw>
              </a:effectLst>
              <a:latin typeface="Arial"/>
              <a:cs typeface="Aria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down)">
                                      <p:cBhvr>
                                        <p:cTn id="7" dur="500"/>
                                        <p:tgtEl>
                                          <p:spTgt spid="235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8">
                                            <p:txEl>
                                              <p:pRg st="2" end="2"/>
                                            </p:txEl>
                                          </p:spTgt>
                                        </p:tgtEl>
                                        <p:attrNameLst>
                                          <p:attrName>style.visibility</p:attrName>
                                        </p:attrNameLst>
                                      </p:cBhvr>
                                      <p:to>
                                        <p:strVal val="visible"/>
                                      </p:to>
                                    </p:set>
                                    <p:animEffect transition="in" filter="wipe(down)">
                                      <p:cBhvr>
                                        <p:cTn id="12" dur="500"/>
                                        <p:tgtEl>
                                          <p:spTgt spid="235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xEl>
                                              <p:pRg st="4" end="4"/>
                                            </p:txEl>
                                          </p:spTgt>
                                        </p:tgtEl>
                                        <p:attrNameLst>
                                          <p:attrName>style.visibility</p:attrName>
                                        </p:attrNameLst>
                                      </p:cBhvr>
                                      <p:to>
                                        <p:strVal val="visible"/>
                                      </p:to>
                                    </p:set>
                                    <p:animEffect transition="in" filter="wipe(down)">
                                      <p:cBhvr>
                                        <p:cTn id="17" dur="500"/>
                                        <p:tgtEl>
                                          <p:spTgt spid="235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idx="4294967295"/>
          </p:nvPr>
        </p:nvSpPr>
        <p:spPr/>
        <p:txBody>
          <a:bodyPr/>
          <a:lstStyle/>
          <a:p>
            <a:pPr eaLnBrk="1" hangingPunct="1"/>
            <a:r>
              <a:rPr lang="en-US">
                <a:latin typeface="Arial" charset="0"/>
              </a:rPr>
              <a:t>Black</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smtClean="0">
                <a:solidFill>
                  <a:srgbClr val="FFFFFF"/>
                </a:solidFill>
                <a:latin typeface="Arial" charset="0"/>
                <a:ea typeface="ＭＳ Ｐゴシック" charset="0"/>
              </a:rPr>
              <a:t>Homiletik • </a:t>
            </a:r>
            <a:r>
              <a:rPr lang="en-US" sz="2400" b="1" dirty="0"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defTabSz="914400" eaLnBrk="1" fontAlgn="base" hangingPunct="1">
              <a:spcBef>
                <a:spcPct val="0"/>
              </a:spcBef>
              <a:spcAft>
                <a:spcPct val="0"/>
              </a:spcAft>
            </a:pPr>
            <a:r>
              <a:rPr lang="en-US" sz="4000" b="1">
                <a:solidFill>
                  <a:srgbClr val="FFFFFF"/>
                </a:solidFill>
                <a:latin typeface="Arial" charset="0"/>
                <a:cs typeface="MS PGothic" charset="0"/>
              </a:rPr>
              <a:t>Dapatkan slide ini tanpa biaya</a:t>
            </a:r>
            <a:endParaRPr lang="en-US" sz="1400" b="1">
              <a:solidFill>
                <a:srgbClr val="FFFFFF"/>
              </a:solidFill>
              <a:latin typeface="Arial" charset="0"/>
              <a:cs typeface="MS PGothic"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2206031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26977" name="Group 3"/>
          <p:cNvGrpSpPr>
            <a:grpSpLocks/>
          </p:cNvGrpSpPr>
          <p:nvPr/>
        </p:nvGrpSpPr>
        <p:grpSpPr bwMode="auto">
          <a:xfrm>
            <a:off x="0" y="1025525"/>
            <a:ext cx="9144000" cy="5499100"/>
            <a:chOff x="0" y="1024767"/>
            <a:chExt cx="9144000" cy="5500577"/>
          </a:xfrm>
        </p:grpSpPr>
        <p:pic>
          <p:nvPicPr>
            <p:cNvPr id="1269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4767"/>
              <a:ext cx="9144000" cy="5500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7" name="Picture 8"/>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2314560" y="2848846"/>
              <a:ext cx="2777473" cy="28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8" name="Picture 9"/>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722519" y="3284985"/>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9" name="Picture 10"/>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259632" y="2280021"/>
              <a:ext cx="2777473" cy="28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90" name="Rectangle 2"/>
            <p:cNvSpPr>
              <a:spLocks noChangeArrowheads="1"/>
            </p:cNvSpPr>
            <p:nvPr/>
          </p:nvSpPr>
          <p:spPr bwMode="auto">
            <a:xfrm>
              <a:off x="4716016" y="1340768"/>
              <a:ext cx="3960440" cy="936104"/>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126991" name="Picture 19"/>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6066269" y="2492896"/>
              <a:ext cx="2106131"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2" name="Picture 20"/>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5868144" y="4437112"/>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3" name="Picture 21"/>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2483768" y="5445224"/>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94" name="Picture 22"/>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691680" y="2244942"/>
              <a:ext cx="2417433" cy="24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978" name="Rectangle 2"/>
          <p:cNvSpPr>
            <a:spLocks noGrp="1" noChangeArrowheads="1"/>
          </p:cNvSpPr>
          <p:nvPr>
            <p:ph type="ctrTitle"/>
          </p:nvPr>
        </p:nvSpPr>
        <p:spPr>
          <a:xfrm>
            <a:off x="-11113" y="0"/>
            <a:ext cx="9144001" cy="1412875"/>
          </a:xfrm>
        </p:spPr>
        <p:txBody>
          <a:bodyPr/>
          <a:lstStyle/>
          <a:p>
            <a:pPr eaLnBrk="1" hangingPunct="1"/>
            <a:r>
              <a:rPr lang="en-US" sz="3200" b="1">
                <a:latin typeface="Arial" charset="0"/>
                <a:ea typeface="ＭＳ Ｐゴシック" charset="0"/>
                <a:cs typeface="Arial" charset="0"/>
              </a:rPr>
              <a:t>Mormons are reading </a:t>
            </a:r>
            <a:r>
              <a:rPr lang="en-US" sz="3200" b="1" i="1">
                <a:latin typeface="Arial" charset="0"/>
                <a:ea typeface="ＭＳ Ｐゴシック" charset="0"/>
                <a:cs typeface="Arial" charset="0"/>
              </a:rPr>
              <a:t>The Book of Mormon</a:t>
            </a:r>
            <a:r>
              <a:rPr lang="en-US" sz="3200" b="1">
                <a:latin typeface="Arial" charset="0"/>
                <a:ea typeface="ＭＳ Ｐゴシック" charset="0"/>
                <a:cs typeface="Arial" charset="0"/>
              </a:rPr>
              <a:t> more and the Bible less</a:t>
            </a:r>
          </a:p>
        </p:txBody>
      </p:sp>
      <p:sp>
        <p:nvSpPr>
          <p:cNvPr id="126979" name="Rectangle 2"/>
          <p:cNvSpPr txBox="1">
            <a:spLocks noChangeArrowheads="1"/>
          </p:cNvSpPr>
          <p:nvPr/>
        </p:nvSpPr>
        <p:spPr bwMode="auto">
          <a:xfrm>
            <a:off x="-4763" y="6453188"/>
            <a:ext cx="9144001"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a:solidFill>
                  <a:schemeClr val="tx2"/>
                </a:solidFill>
              </a:rPr>
              <a:t>http://zelophehadsdaughters.com/ at 10 July 2014</a:t>
            </a:r>
            <a:endParaRPr lang="en-US" sz="2000" b="1">
              <a:solidFill>
                <a:schemeClr val="tx2"/>
              </a:solidFill>
              <a:cs typeface="Arial" charset="0"/>
            </a:endParaRPr>
          </a:p>
        </p:txBody>
      </p:sp>
      <p:sp>
        <p:nvSpPr>
          <p:cNvPr id="126980" name="Rectangle 2"/>
          <p:cNvSpPr txBox="1">
            <a:spLocks noChangeArrowheads="1"/>
          </p:cNvSpPr>
          <p:nvPr/>
        </p:nvSpPr>
        <p:spPr bwMode="auto">
          <a:xfrm>
            <a:off x="1439863" y="2133600"/>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FFAA3E"/>
                </a:solidFill>
              </a:rPr>
              <a:t>New Testament</a:t>
            </a:r>
            <a:endParaRPr lang="en-US" sz="2000" b="1">
              <a:solidFill>
                <a:srgbClr val="FFAA3E"/>
              </a:solidFill>
              <a:cs typeface="Arial" charset="0"/>
            </a:endParaRPr>
          </a:p>
        </p:txBody>
      </p:sp>
      <p:sp>
        <p:nvSpPr>
          <p:cNvPr id="126981" name="Rectangle 2"/>
          <p:cNvSpPr txBox="1">
            <a:spLocks noChangeArrowheads="1"/>
          </p:cNvSpPr>
          <p:nvPr/>
        </p:nvSpPr>
        <p:spPr bwMode="auto">
          <a:xfrm>
            <a:off x="6011863" y="4365625"/>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C7314D"/>
                </a:solidFill>
              </a:rPr>
              <a:t>Old Testament</a:t>
            </a:r>
            <a:endParaRPr lang="en-US" sz="2000" b="1">
              <a:solidFill>
                <a:srgbClr val="C7314D"/>
              </a:solidFill>
              <a:cs typeface="Arial" charset="0"/>
            </a:endParaRPr>
          </a:p>
        </p:txBody>
      </p:sp>
      <p:sp>
        <p:nvSpPr>
          <p:cNvPr id="126982" name="Rectangle 2"/>
          <p:cNvSpPr txBox="1">
            <a:spLocks noChangeArrowheads="1"/>
          </p:cNvSpPr>
          <p:nvPr/>
        </p:nvSpPr>
        <p:spPr bwMode="auto">
          <a:xfrm>
            <a:off x="5795963" y="2420938"/>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5A88C9"/>
                </a:solidFill>
              </a:rPr>
              <a:t>Book of Mormon</a:t>
            </a:r>
            <a:endParaRPr lang="en-US" sz="2000" b="1">
              <a:solidFill>
                <a:srgbClr val="5A88C9"/>
              </a:solidFill>
              <a:cs typeface="Arial" charset="0"/>
            </a:endParaRPr>
          </a:p>
        </p:txBody>
      </p:sp>
      <p:sp>
        <p:nvSpPr>
          <p:cNvPr id="126983" name="Rectangle 2"/>
          <p:cNvSpPr txBox="1">
            <a:spLocks noChangeArrowheads="1"/>
          </p:cNvSpPr>
          <p:nvPr/>
        </p:nvSpPr>
        <p:spPr bwMode="auto">
          <a:xfrm>
            <a:off x="2484438" y="5300663"/>
            <a:ext cx="2627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64ABBB"/>
                </a:solidFill>
              </a:rPr>
              <a:t>Pearl of Great Price</a:t>
            </a:r>
            <a:endParaRPr lang="en-US" sz="2000" b="1">
              <a:solidFill>
                <a:srgbClr val="64ABBB"/>
              </a:solidFill>
              <a:cs typeface="Arial" charset="0"/>
            </a:endParaRPr>
          </a:p>
        </p:txBody>
      </p:sp>
      <p:sp>
        <p:nvSpPr>
          <p:cNvPr id="126984" name="Rectangle 2"/>
          <p:cNvSpPr txBox="1">
            <a:spLocks noChangeArrowheads="1"/>
          </p:cNvSpPr>
          <p:nvPr/>
        </p:nvSpPr>
        <p:spPr bwMode="auto">
          <a:xfrm>
            <a:off x="1187450" y="3141663"/>
            <a:ext cx="3455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a:solidFill>
                  <a:srgbClr val="5B9359"/>
                </a:solidFill>
              </a:rPr>
              <a:t>Doctrine &amp; Covenants</a:t>
            </a:r>
            <a:endParaRPr lang="en-US" sz="2000" b="1">
              <a:solidFill>
                <a:srgbClr val="5B9359"/>
              </a:solidFill>
              <a:cs typeface="Arial" charset="0"/>
            </a:endParaRPr>
          </a:p>
        </p:txBody>
      </p:sp>
      <p:sp>
        <p:nvSpPr>
          <p:cNvPr id="126985" name="Rectangle 2"/>
          <p:cNvSpPr txBox="1">
            <a:spLocks noChangeArrowheads="1"/>
          </p:cNvSpPr>
          <p:nvPr/>
        </p:nvSpPr>
        <p:spPr bwMode="auto">
          <a:xfrm>
            <a:off x="4716463" y="1268413"/>
            <a:ext cx="4032250"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b="1"/>
              <a:t>Percentage of Cities in Conference to Difference Books of Scripture, 1942-2013 (5-yr moving average)</a:t>
            </a:r>
            <a:endParaRPr lang="en-US" sz="1800" b="1">
              <a:cs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MF - Plate 2"/>
          <p:cNvPicPr>
            <a:picLocks noChangeAspect="1" noChangeArrowheads="1"/>
          </p:cNvPicPr>
          <p:nvPr/>
        </p:nvPicPr>
        <p:blipFill>
          <a:blip r:embed="rId3">
            <a:lum bright="-54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3"/>
          <p:cNvSpPr txBox="1">
            <a:spLocks noChangeArrowheads="1"/>
          </p:cNvSpPr>
          <p:nvPr/>
        </p:nvSpPr>
        <p:spPr bwMode="auto">
          <a:xfrm>
            <a:off x="611188" y="3079750"/>
            <a:ext cx="7839075" cy="280076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400" b="1" dirty="0" smtClean="0">
                <a:solidFill>
                  <a:schemeClr val="bg1"/>
                </a:solidFill>
                <a:cs typeface="Arial" charset="0"/>
              </a:rPr>
              <a:t>…</a:t>
            </a:r>
            <a:r>
              <a:rPr lang="en-US" sz="4400" b="1" dirty="0" err="1" smtClean="0">
                <a:solidFill>
                  <a:schemeClr val="bg1"/>
                </a:solidFill>
                <a:cs typeface="Arial" charset="0"/>
              </a:rPr>
              <a:t>adalah</a:t>
            </a:r>
            <a:r>
              <a:rPr lang="en-US" sz="4400" b="1" dirty="0" smtClean="0">
                <a:solidFill>
                  <a:schemeClr val="bg1"/>
                </a:solidFill>
                <a:cs typeface="Arial" charset="0"/>
              </a:rPr>
              <a:t> </a:t>
            </a:r>
            <a:r>
              <a:rPr lang="en-US" sz="4400" b="1" dirty="0" err="1" smtClean="0">
                <a:solidFill>
                  <a:srgbClr val="FFFF00"/>
                </a:solidFill>
                <a:cs typeface="Arial" charset="0"/>
              </a:rPr>
              <a:t>Firman</a:t>
            </a:r>
            <a:r>
              <a:rPr lang="en-US" sz="4400" b="1" dirty="0" smtClean="0">
                <a:solidFill>
                  <a:srgbClr val="FFFF00"/>
                </a:solidFill>
                <a:cs typeface="Arial" charset="0"/>
              </a:rPr>
              <a:t> </a:t>
            </a:r>
            <a:r>
              <a:rPr lang="en-US" sz="4400" b="1" dirty="0" err="1" smtClean="0">
                <a:solidFill>
                  <a:srgbClr val="FFFF00"/>
                </a:solidFill>
                <a:cs typeface="Arial" charset="0"/>
              </a:rPr>
              <a:t>Tuhan</a:t>
            </a:r>
            <a:r>
              <a:rPr lang="en-US" sz="4400" b="1" dirty="0" smtClean="0">
                <a:solidFill>
                  <a:schemeClr val="bg1"/>
                </a:solidFill>
                <a:cs typeface="Arial" charset="0"/>
              </a:rPr>
              <a:t>, </a:t>
            </a:r>
            <a:r>
              <a:rPr lang="en-US" sz="4400" b="1" dirty="0" err="1" smtClean="0">
                <a:solidFill>
                  <a:schemeClr val="bg1"/>
                </a:solidFill>
                <a:cs typeface="Arial" charset="0"/>
              </a:rPr>
              <a:t>satu-satunya</a:t>
            </a:r>
            <a:r>
              <a:rPr lang="en-US" sz="4400" b="1" dirty="0" smtClean="0">
                <a:solidFill>
                  <a:schemeClr val="bg1"/>
                </a:solidFill>
                <a:cs typeface="Arial" charset="0"/>
              </a:rPr>
              <a:t> </a:t>
            </a:r>
            <a:r>
              <a:rPr lang="en-US" sz="4400" b="1" dirty="0" err="1" smtClean="0">
                <a:solidFill>
                  <a:schemeClr val="bg1"/>
                </a:solidFill>
                <a:cs typeface="Arial" charset="0"/>
              </a:rPr>
              <a:t>bahagian</a:t>
            </a:r>
            <a:r>
              <a:rPr lang="en-US" sz="4400" b="1" dirty="0" smtClean="0">
                <a:solidFill>
                  <a:schemeClr val="bg1"/>
                </a:solidFill>
                <a:cs typeface="Arial" charset="0"/>
              </a:rPr>
              <a:t> yang </a:t>
            </a:r>
            <a:r>
              <a:rPr lang="en-US" sz="4400" b="1" dirty="0" err="1" smtClean="0">
                <a:solidFill>
                  <a:schemeClr val="bg1"/>
                </a:solidFill>
                <a:cs typeface="Arial" charset="0"/>
              </a:rPr>
              <a:t>jemaat</a:t>
            </a:r>
            <a:r>
              <a:rPr lang="en-US" sz="4400" b="1" dirty="0" smtClean="0">
                <a:solidFill>
                  <a:schemeClr val="bg1"/>
                </a:solidFill>
                <a:cs typeface="Arial" charset="0"/>
              </a:rPr>
              <a:t> </a:t>
            </a:r>
            <a:r>
              <a:rPr lang="en-US" sz="4400" b="1" dirty="0" err="1" smtClean="0">
                <a:solidFill>
                  <a:schemeClr val="bg1"/>
                </a:solidFill>
                <a:cs typeface="Arial" charset="0"/>
              </a:rPr>
              <a:t>mendengar</a:t>
            </a:r>
            <a:r>
              <a:rPr lang="en-US" sz="4400" b="1" dirty="0" smtClean="0">
                <a:solidFill>
                  <a:schemeClr val="bg1"/>
                </a:solidFill>
                <a:cs typeface="Arial" charset="0"/>
              </a:rPr>
              <a:t> </a:t>
            </a:r>
            <a:r>
              <a:rPr lang="en-US" sz="4400" b="1" dirty="0" err="1" smtClean="0">
                <a:solidFill>
                  <a:schemeClr val="bg1"/>
                </a:solidFill>
                <a:cs typeface="Arial" charset="0"/>
              </a:rPr>
              <a:t>sebagai</a:t>
            </a:r>
            <a:r>
              <a:rPr lang="en-US" sz="4400" b="1" dirty="0" smtClean="0">
                <a:solidFill>
                  <a:schemeClr val="bg1"/>
                </a:solidFill>
                <a:cs typeface="Arial" charset="0"/>
              </a:rPr>
              <a:t> </a:t>
            </a:r>
            <a:r>
              <a:rPr lang="en-US" sz="4400" b="1" dirty="0" err="1" smtClean="0">
                <a:solidFill>
                  <a:schemeClr val="bg1"/>
                </a:solidFill>
                <a:cs typeface="Arial" charset="0"/>
              </a:rPr>
              <a:t>asal</a:t>
            </a:r>
            <a:r>
              <a:rPr lang="en-US" sz="4400" b="1" dirty="0" smtClean="0">
                <a:solidFill>
                  <a:schemeClr val="bg1"/>
                </a:solidFill>
                <a:cs typeface="Arial" charset="0"/>
              </a:rPr>
              <a:t> </a:t>
            </a:r>
            <a:r>
              <a:rPr lang="en-US" sz="4400" b="1" dirty="0" err="1" smtClean="0">
                <a:solidFill>
                  <a:schemeClr val="bg1"/>
                </a:solidFill>
                <a:cs typeface="Arial" charset="0"/>
              </a:rPr>
              <a:t>dari</a:t>
            </a:r>
            <a:r>
              <a:rPr lang="en-US" sz="4400" b="1" dirty="0" smtClean="0">
                <a:solidFill>
                  <a:schemeClr val="bg1"/>
                </a:solidFill>
                <a:cs typeface="Arial" charset="0"/>
              </a:rPr>
              <a:t> </a:t>
            </a:r>
            <a:r>
              <a:rPr lang="en-US" sz="4400" b="1" dirty="0" err="1" smtClean="0">
                <a:solidFill>
                  <a:schemeClr val="bg1"/>
                </a:solidFill>
                <a:cs typeface="Arial" charset="0"/>
              </a:rPr>
              <a:t>Tuhan</a:t>
            </a:r>
            <a:r>
              <a:rPr lang="en-US" sz="4400" b="1" dirty="0" smtClean="0">
                <a:solidFill>
                  <a:schemeClr val="bg1"/>
                </a:solidFill>
                <a:cs typeface="Arial" charset="0"/>
              </a:rPr>
              <a:t>.  </a:t>
            </a:r>
          </a:p>
        </p:txBody>
      </p:sp>
      <p:sp>
        <p:nvSpPr>
          <p:cNvPr id="129027" name="Text Box 4"/>
          <p:cNvSpPr txBox="1">
            <a:spLocks noChangeArrowheads="1"/>
          </p:cNvSpPr>
          <p:nvPr/>
        </p:nvSpPr>
        <p:spPr bwMode="auto">
          <a:xfrm>
            <a:off x="8382000" y="762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solidFill>
                  <a:schemeClr val="bg1"/>
                </a:solidFill>
                <a:cs typeface="Arial" charset="0"/>
              </a:rPr>
              <a:t>9</a:t>
            </a:r>
          </a:p>
        </p:txBody>
      </p:sp>
      <p:sp>
        <p:nvSpPr>
          <p:cNvPr id="129028" name="Rectangle 5"/>
          <p:cNvSpPr>
            <a:spLocks noGrp="1" noChangeArrowheads="1"/>
          </p:cNvSpPr>
          <p:nvPr>
            <p:ph type="title" idx="4294967295"/>
          </p:nvPr>
        </p:nvSpPr>
        <p:spPr>
          <a:xfrm>
            <a:off x="457200" y="869950"/>
            <a:ext cx="8229600" cy="1524000"/>
          </a:xfrm>
          <a:solidFill>
            <a:schemeClr val="accent1"/>
          </a:solidFill>
        </p:spPr>
        <p:txBody>
          <a:bodyPr/>
          <a:lstStyle/>
          <a:p>
            <a:pPr eaLnBrk="1" hangingPunct="1"/>
            <a:r>
              <a:rPr lang="en-US" b="1" dirty="0" err="1" smtClean="0">
                <a:solidFill>
                  <a:srgbClr val="FF0000"/>
                </a:solidFill>
                <a:latin typeface="Arial" charset="0"/>
                <a:cs typeface="Arial" charset="0"/>
              </a:rPr>
              <a:t>Bahagian</a:t>
            </a:r>
            <a:r>
              <a:rPr lang="en-US" b="1" dirty="0" smtClean="0">
                <a:solidFill>
                  <a:srgbClr val="FF0000"/>
                </a:solidFill>
                <a:latin typeface="Arial" charset="0"/>
                <a:cs typeface="Arial" charset="0"/>
              </a:rPr>
              <a:t> </a:t>
            </a:r>
            <a:r>
              <a:rPr lang="en-US" b="1" dirty="0" err="1">
                <a:solidFill>
                  <a:srgbClr val="FF0000"/>
                </a:solidFill>
                <a:latin typeface="Arial" charset="0"/>
                <a:cs typeface="Arial" charset="0"/>
              </a:rPr>
              <a:t>terpenting</a:t>
            </a:r>
            <a:r>
              <a:rPr lang="en-US" b="1" dirty="0">
                <a:solidFill>
                  <a:srgbClr val="FF0000"/>
                </a:solidFill>
                <a:latin typeface="Arial" charset="0"/>
                <a:cs typeface="Arial" charset="0"/>
              </a:rPr>
              <a:t> </a:t>
            </a:r>
            <a:r>
              <a:rPr lang="en-US" b="1" dirty="0" err="1">
                <a:solidFill>
                  <a:srgbClr val="FF0000"/>
                </a:solidFill>
                <a:latin typeface="Arial" charset="0"/>
                <a:cs typeface="Arial" charset="0"/>
              </a:rPr>
              <a:t>dari</a:t>
            </a:r>
            <a:r>
              <a:rPr lang="en-US" b="1" dirty="0">
                <a:solidFill>
                  <a:srgbClr val="FF0000"/>
                </a:solidFill>
                <a:latin typeface="Arial" charset="0"/>
                <a:cs typeface="Arial" charset="0"/>
              </a:rPr>
              <a:t> </a:t>
            </a:r>
            <a:r>
              <a:rPr lang="en-US" b="1" dirty="0" err="1">
                <a:solidFill>
                  <a:srgbClr val="FF0000"/>
                </a:solidFill>
                <a:latin typeface="Arial" charset="0"/>
                <a:cs typeface="Arial" charset="0"/>
              </a:rPr>
              <a:t>khotbahmu</a:t>
            </a:r>
            <a:r>
              <a:rPr lang="en-US" b="1" dirty="0">
                <a:solidFill>
                  <a:srgbClr val="FF0000"/>
                </a:solidFill>
                <a:latin typeface="Arial" charset="0"/>
                <a:cs typeface="Arial" charset="0"/>
              </a:rPr>
              <a:t>…</a:t>
            </a:r>
            <a:endParaRPr lang="en-US" dirty="0">
              <a:latin typeface="Arial" charset="0"/>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3248025" y="549275"/>
            <a:ext cx="5861050" cy="3527425"/>
          </a:xfrm>
        </p:spPr>
        <p:txBody>
          <a:bodyPr/>
          <a:lstStyle/>
          <a:p>
            <a:pPr eaLnBrk="1" hangingPunct="1"/>
            <a:r>
              <a:rPr lang="en-US" sz="5400" b="1">
                <a:solidFill>
                  <a:schemeClr val="bg1"/>
                </a:solidFill>
                <a:latin typeface="Arial" charset="0"/>
                <a:ea typeface="ＭＳ Ｐゴシック" charset="0"/>
                <a:cs typeface="ＭＳ Ｐゴシック" charset="0"/>
              </a:rPr>
              <a:t>Jadi bagaimana seharusnya kita membacakan Alkitab?</a:t>
            </a:r>
          </a:p>
        </p:txBody>
      </p:sp>
      <p:sp>
        <p:nvSpPr>
          <p:cNvPr id="243715" name="Rectangle 3"/>
          <p:cNvSpPr>
            <a:spLocks noGrp="1" noChangeArrowheads="1"/>
          </p:cNvSpPr>
          <p:nvPr>
            <p:ph type="subTitle" idx="1"/>
          </p:nvPr>
        </p:nvSpPr>
        <p:spPr>
          <a:xfrm>
            <a:off x="3417888" y="4306888"/>
            <a:ext cx="5522912" cy="2362200"/>
          </a:xfrm>
        </p:spPr>
        <p:txBody>
          <a:bodyPr/>
          <a:lstStyle/>
          <a:p>
            <a:pPr eaLnBrk="1" hangingPunct="1"/>
            <a:r>
              <a:rPr lang="en-US" sz="4000" b="1" dirty="0">
                <a:solidFill>
                  <a:schemeClr val="bg1"/>
                </a:solidFill>
                <a:latin typeface="Arial" charset="0"/>
                <a:ea typeface="ＭＳ Ｐゴシック" charset="0"/>
                <a:cs typeface="ＭＳ Ｐゴシック" charset="0"/>
              </a:rPr>
              <a:t>Mari </a:t>
            </a:r>
            <a:r>
              <a:rPr lang="en-US" sz="4000" b="1" dirty="0" err="1">
                <a:solidFill>
                  <a:schemeClr val="bg1"/>
                </a:solidFill>
                <a:latin typeface="Arial" charset="0"/>
                <a:ea typeface="ＭＳ Ｐゴシック" charset="0"/>
                <a:cs typeface="ＭＳ Ｐゴシック" charset="0"/>
              </a:rPr>
              <a:t>kita</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melihat</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beberapa</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masalah</a:t>
            </a:r>
            <a:r>
              <a:rPr lang="en-US" sz="4000" b="1" dirty="0">
                <a:solidFill>
                  <a:schemeClr val="bg1"/>
                </a:solidFill>
                <a:latin typeface="Arial" charset="0"/>
                <a:ea typeface="ＭＳ Ｐゴシック" charset="0"/>
                <a:cs typeface="ＭＳ Ｐゴシック" charset="0"/>
              </a:rPr>
              <a:t> </a:t>
            </a:r>
            <a:r>
              <a:rPr lang="en-US" sz="4000" b="1" dirty="0" err="1">
                <a:solidFill>
                  <a:schemeClr val="bg1"/>
                </a:solidFill>
                <a:latin typeface="Arial" charset="0"/>
                <a:ea typeface="ＭＳ Ｐゴシック" charset="0"/>
                <a:cs typeface="ＭＳ Ｐゴシック" charset="0"/>
              </a:rPr>
              <a:t>dan</a:t>
            </a:r>
            <a:r>
              <a:rPr lang="en-US" sz="4000" b="1" dirty="0">
                <a:solidFill>
                  <a:schemeClr val="bg1"/>
                </a:solidFill>
                <a:latin typeface="Arial" charset="0"/>
                <a:ea typeface="ＭＳ Ｐゴシック" charset="0"/>
                <a:cs typeface="ＭＳ Ｐゴシック" charset="0"/>
              </a:rPr>
              <a:t> </a:t>
            </a:r>
            <a:r>
              <a:rPr lang="en-US" sz="4000" b="1" dirty="0" err="1" smtClean="0">
                <a:solidFill>
                  <a:schemeClr val="bg1"/>
                </a:solidFill>
                <a:latin typeface="Arial" charset="0"/>
                <a:ea typeface="ＭＳ Ｐゴシック" charset="0"/>
                <a:cs typeface="ＭＳ Ｐゴシック" charset="0"/>
              </a:rPr>
              <a:t>penyelesaianya</a:t>
            </a:r>
            <a:r>
              <a:rPr lang="en-US" sz="4000" b="1" dirty="0">
                <a:solidFill>
                  <a:schemeClr val="bg1"/>
                </a:solidFill>
                <a:latin typeface="Arial" charset="0"/>
                <a:ea typeface="ＭＳ Ｐゴシック" charset="0"/>
                <a:cs typeface="ＭＳ Ｐゴシック" charset="0"/>
              </a:rPr>
              <a:t>…</a:t>
            </a:r>
          </a:p>
        </p:txBody>
      </p:sp>
      <p:sp>
        <p:nvSpPr>
          <p:cNvPr id="131076"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rPr>
              <a:t>9</a:t>
            </a:r>
          </a:p>
        </p:txBody>
      </p:sp>
      <p:pic>
        <p:nvPicPr>
          <p:cNvPr id="13107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196975"/>
            <a:ext cx="3529013"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arn(inHorizontal)">
                                      <p:cBhvr>
                                        <p:cTn id="7" dur="500"/>
                                        <p:tgtEl>
                                          <p:spTgt spid="243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ctrTitle"/>
          </p:nvPr>
        </p:nvSpPr>
        <p:spPr>
          <a:xfrm>
            <a:off x="381000" y="1143000"/>
            <a:ext cx="8534400" cy="1752600"/>
          </a:xfrm>
        </p:spPr>
        <p:txBody>
          <a:bodyPr/>
          <a:lstStyle/>
          <a:p>
            <a:pPr eaLnBrk="1" hangingPunct="1"/>
            <a:r>
              <a:rPr lang="en-US" sz="4000" b="1" dirty="0">
                <a:latin typeface="Arial" charset="0"/>
                <a:ea typeface="ＭＳ Ｐゴシック" charset="0"/>
                <a:cs typeface="Arial" charset="0"/>
              </a:rPr>
              <a:t>A.	</a:t>
            </a:r>
            <a:r>
              <a:rPr lang="en-US" sz="4000" b="1" dirty="0" err="1">
                <a:latin typeface="Arial" charset="0"/>
                <a:ea typeface="ＭＳ Ｐゴシック" charset="0"/>
                <a:cs typeface="Arial" charset="0"/>
              </a:rPr>
              <a:t>Seringkali</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pembacaan</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Alkitab</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tidak</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berkaitan</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dengan</a:t>
            </a:r>
            <a:r>
              <a:rPr lang="en-US" sz="4000" b="1" dirty="0">
                <a:latin typeface="Arial" charset="0"/>
                <a:ea typeface="ＭＳ Ｐゴシック" charset="0"/>
                <a:cs typeface="Arial" charset="0"/>
              </a:rPr>
              <a:t> </a:t>
            </a:r>
            <a:r>
              <a:rPr lang="en-US" sz="4000" b="1" dirty="0" err="1">
                <a:latin typeface="Arial" charset="0"/>
                <a:ea typeface="ＭＳ Ｐゴシック" charset="0"/>
                <a:cs typeface="Arial" charset="0"/>
              </a:rPr>
              <a:t>isi</a:t>
            </a:r>
            <a:r>
              <a:rPr lang="en-US" sz="4000" b="1" dirty="0">
                <a:latin typeface="Arial" charset="0"/>
                <a:ea typeface="ＭＳ Ｐゴシック" charset="0"/>
                <a:cs typeface="Arial" charset="0"/>
              </a:rPr>
              <a:t> </a:t>
            </a:r>
            <a:r>
              <a:rPr lang="en-US" sz="4000" b="1" dirty="0" err="1" smtClean="0">
                <a:latin typeface="Arial" charset="0"/>
                <a:ea typeface="ＭＳ Ｐゴシック" charset="0"/>
                <a:cs typeface="Arial" charset="0"/>
              </a:rPr>
              <a:t>khotbahnya</a:t>
            </a:r>
            <a:r>
              <a:rPr lang="en-US" sz="4000" b="1" dirty="0">
                <a:latin typeface="Arial" charset="0"/>
                <a:ea typeface="ＭＳ Ｐゴシック" charset="0"/>
                <a:cs typeface="Arial" charset="0"/>
              </a:rPr>
              <a:t>.</a:t>
            </a:r>
          </a:p>
        </p:txBody>
      </p:sp>
      <p:sp>
        <p:nvSpPr>
          <p:cNvPr id="6148" name="Rectangle 4"/>
          <p:cNvSpPr>
            <a:spLocks noGrp="1" noChangeArrowheads="1"/>
          </p:cNvSpPr>
          <p:nvPr>
            <p:ph type="subTitle" idx="1"/>
          </p:nvPr>
        </p:nvSpPr>
        <p:spPr>
          <a:xfrm>
            <a:off x="76200" y="5029200"/>
            <a:ext cx="9032875" cy="1219200"/>
          </a:xfrm>
          <a:noFill/>
        </p:spPr>
        <p:txBody>
          <a:bodyPr anchor="ctr"/>
          <a:lstStyle/>
          <a:p>
            <a:pPr eaLnBrk="1" hangingPunct="1">
              <a:spcBef>
                <a:spcPct val="0"/>
              </a:spcBef>
            </a:pPr>
            <a:r>
              <a:rPr lang="en-US" sz="4000" b="1" dirty="0" err="1">
                <a:solidFill>
                  <a:schemeClr val="tx2"/>
                </a:solidFill>
                <a:latin typeface="Arial" charset="0"/>
                <a:ea typeface="ＭＳ Ｐゴシック" charset="0"/>
                <a:cs typeface="Arial" charset="0"/>
              </a:rPr>
              <a:t>Jadi</a:t>
            </a:r>
            <a:r>
              <a:rPr lang="en-US" sz="4000" b="1" dirty="0">
                <a:solidFill>
                  <a:schemeClr val="tx2"/>
                </a:solidFill>
                <a:latin typeface="Arial" charset="0"/>
                <a:ea typeface="ＭＳ Ｐゴシック" charset="0"/>
                <a:cs typeface="Arial" charset="0"/>
              </a:rPr>
              <a:t> </a:t>
            </a:r>
            <a:r>
              <a:rPr lang="en-US" sz="4000" b="1" dirty="0" err="1">
                <a:solidFill>
                  <a:schemeClr val="tx2"/>
                </a:solidFill>
                <a:latin typeface="Arial" charset="0"/>
                <a:ea typeface="ＭＳ Ｐゴシック" charset="0"/>
                <a:cs typeface="Arial" charset="0"/>
              </a:rPr>
              <a:t>pastikan</a:t>
            </a:r>
            <a:r>
              <a:rPr lang="en-US" sz="4000" b="1" dirty="0">
                <a:solidFill>
                  <a:schemeClr val="tx2"/>
                </a:solidFill>
                <a:latin typeface="Arial" charset="0"/>
                <a:ea typeface="ＭＳ Ｐゴシック" charset="0"/>
                <a:cs typeface="Arial" charset="0"/>
              </a:rPr>
              <a:t> </a:t>
            </a:r>
            <a:r>
              <a:rPr lang="en-US" sz="4000" b="1" dirty="0" err="1" smtClean="0">
                <a:solidFill>
                  <a:schemeClr val="tx2"/>
                </a:solidFill>
                <a:latin typeface="Arial" charset="0"/>
                <a:ea typeface="ＭＳ Ｐゴシック" charset="0"/>
                <a:cs typeface="Arial" charset="0"/>
              </a:rPr>
              <a:t>mereka</a:t>
            </a:r>
            <a:r>
              <a:rPr lang="en-US" sz="4000" b="1" dirty="0" smtClean="0">
                <a:solidFill>
                  <a:schemeClr val="tx2"/>
                </a:solidFill>
                <a:latin typeface="Arial" charset="0"/>
                <a:ea typeface="ＭＳ Ｐゴシック" charset="0"/>
                <a:cs typeface="Arial" charset="0"/>
              </a:rPr>
              <a:t> </a:t>
            </a:r>
            <a:r>
              <a:rPr lang="en-US" sz="4000" b="1" dirty="0" err="1">
                <a:solidFill>
                  <a:schemeClr val="tx2"/>
                </a:solidFill>
                <a:latin typeface="Arial" charset="0"/>
                <a:ea typeface="ＭＳ Ｐゴシック" charset="0"/>
                <a:cs typeface="Arial" charset="0"/>
              </a:rPr>
              <a:t>berkaitan</a:t>
            </a:r>
            <a:r>
              <a:rPr lang="en-US" sz="4000" b="1" dirty="0">
                <a:solidFill>
                  <a:schemeClr val="tx2"/>
                </a:solidFill>
                <a:latin typeface="Arial" charset="0"/>
                <a:ea typeface="ＭＳ Ｐゴシック" charset="0"/>
                <a:cs typeface="Arial" charset="0"/>
              </a:rPr>
              <a:t>!</a:t>
            </a:r>
          </a:p>
        </p:txBody>
      </p:sp>
      <p:sp>
        <p:nvSpPr>
          <p:cNvPr id="133123"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133124" name="Picture 7" descr="oth-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33375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5" name="Picture 8" descr="image0099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3495675"/>
            <a:ext cx="1443038"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slide(fromBottom)">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517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204325"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5" name="Rectangle 2"/>
          <p:cNvSpPr>
            <a:spLocks noGrp="1" noChangeArrowheads="1"/>
          </p:cNvSpPr>
          <p:nvPr>
            <p:ph type="ctrTitle"/>
          </p:nvPr>
        </p:nvSpPr>
        <p:spPr>
          <a:xfrm>
            <a:off x="381000" y="476250"/>
            <a:ext cx="8534400" cy="1981200"/>
          </a:xfrm>
          <a:extLst/>
        </p:spPr>
        <p:txBody>
          <a:bodyPr/>
          <a:lstStyle/>
          <a:p>
            <a:pPr eaLnBrk="1" hangingPunct="1">
              <a:defRPr/>
            </a:pPr>
            <a:r>
              <a:rPr lang="en-US" sz="4000" b="1" dirty="0">
                <a:solidFill>
                  <a:srgbClr val="FFFFFF"/>
                </a:solidFill>
                <a:effectLst>
                  <a:glow rad="165100">
                    <a:schemeClr val="tx1"/>
                  </a:glow>
                </a:effectLst>
                <a:latin typeface="Arial" charset="0"/>
                <a:ea typeface="ＭＳ Ｐゴシック" charset="0"/>
                <a:cs typeface="Arial" charset="0"/>
              </a:rPr>
              <a:t>B.	Kita </a:t>
            </a:r>
            <a:r>
              <a:rPr lang="en-US" sz="4000" b="1" dirty="0" err="1">
                <a:solidFill>
                  <a:srgbClr val="FFFFFF"/>
                </a:solidFill>
                <a:effectLst>
                  <a:glow rad="165100">
                    <a:schemeClr val="tx1"/>
                  </a:glow>
                </a:effectLst>
                <a:latin typeface="Arial" charset="0"/>
                <a:ea typeface="ＭＳ Ｐゴシック" charset="0"/>
                <a:cs typeface="Arial" charset="0"/>
              </a:rPr>
              <a:t>tidak</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jelas</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menyebutkan</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bagian</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Alkitab</a:t>
            </a:r>
            <a:r>
              <a:rPr lang="en-US" sz="4000" b="1" dirty="0">
                <a:solidFill>
                  <a:srgbClr val="FFFFFF"/>
                </a:solidFill>
                <a:effectLst>
                  <a:glow rad="165100">
                    <a:schemeClr val="tx1"/>
                  </a:glow>
                </a:effectLst>
                <a:latin typeface="Arial" charset="0"/>
                <a:ea typeface="ＭＳ Ｐゴシック" charset="0"/>
                <a:cs typeface="Arial" charset="0"/>
              </a:rPr>
              <a:t> yang </a:t>
            </a:r>
            <a:r>
              <a:rPr lang="en-US" sz="4000" b="1" dirty="0" err="1">
                <a:solidFill>
                  <a:srgbClr val="FFFFFF"/>
                </a:solidFill>
                <a:effectLst>
                  <a:glow rad="165100">
                    <a:schemeClr val="tx1"/>
                  </a:glow>
                </a:effectLst>
                <a:latin typeface="Arial" charset="0"/>
                <a:ea typeface="ＭＳ Ｐゴシック" charset="0"/>
                <a:cs typeface="Arial" charset="0"/>
              </a:rPr>
              <a:t>dibaca</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sehingga</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jemaat</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bertanya</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satu</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smtClean="0">
                <a:solidFill>
                  <a:srgbClr val="FFFFFF"/>
                </a:solidFill>
                <a:effectLst>
                  <a:glow rad="165100">
                    <a:schemeClr val="tx1"/>
                  </a:glow>
                </a:effectLst>
                <a:latin typeface="Arial" charset="0"/>
                <a:ea typeface="ＭＳ Ｐゴシック" charset="0"/>
                <a:cs typeface="Arial" charset="0"/>
              </a:rPr>
              <a:t>sama</a:t>
            </a:r>
            <a:r>
              <a:rPr lang="en-US" sz="4000" b="1" dirty="0" smtClean="0">
                <a:solidFill>
                  <a:srgbClr val="FFFFFF"/>
                </a:solidFill>
                <a:effectLst>
                  <a:glow rad="165100">
                    <a:schemeClr val="tx1"/>
                  </a:glow>
                </a:effectLst>
                <a:latin typeface="Arial" charset="0"/>
                <a:ea typeface="ＭＳ Ｐゴシック" charset="0"/>
                <a:cs typeface="Arial" charset="0"/>
              </a:rPr>
              <a:t> lain.</a:t>
            </a:r>
            <a:endParaRPr lang="en-US" sz="4000" b="1" dirty="0">
              <a:solidFill>
                <a:srgbClr val="FFFFFF"/>
              </a:solidFill>
              <a:effectLst>
                <a:glow rad="165100">
                  <a:schemeClr val="tx1"/>
                </a:glow>
              </a:effectLst>
              <a:latin typeface="Arial" charset="0"/>
              <a:ea typeface="ＭＳ Ｐゴシック" charset="0"/>
              <a:cs typeface="Arial" charset="0"/>
            </a:endParaRPr>
          </a:p>
        </p:txBody>
      </p:sp>
      <p:sp>
        <p:nvSpPr>
          <p:cNvPr id="225284" name="Rectangle 4"/>
          <p:cNvSpPr>
            <a:spLocks noGrp="1" noChangeArrowheads="1"/>
          </p:cNvSpPr>
          <p:nvPr>
            <p:ph type="subTitle" idx="1"/>
          </p:nvPr>
        </p:nvSpPr>
        <p:spPr>
          <a:xfrm>
            <a:off x="0" y="4968552"/>
            <a:ext cx="9144000" cy="1772816"/>
          </a:xfrm>
          <a:extLst/>
        </p:spPr>
        <p:txBody>
          <a:bodyPr anchor="ctr"/>
          <a:lstStyle/>
          <a:p>
            <a:pPr eaLnBrk="1" hangingPunct="1">
              <a:spcBef>
                <a:spcPct val="0"/>
              </a:spcBef>
              <a:defRPr/>
            </a:pPr>
            <a:r>
              <a:rPr lang="en-US" sz="4000" b="1" dirty="0" err="1">
                <a:solidFill>
                  <a:srgbClr val="FFFFFF"/>
                </a:solidFill>
                <a:effectLst>
                  <a:glow rad="165100">
                    <a:schemeClr val="tx1"/>
                  </a:glow>
                </a:effectLst>
                <a:latin typeface="Arial" charset="0"/>
                <a:ea typeface="ＭＳ Ｐゴシック" charset="0"/>
                <a:cs typeface="Arial" charset="0"/>
              </a:rPr>
              <a:t>Sebutkanlah</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teks</a:t>
            </a:r>
            <a:r>
              <a:rPr lang="en-US" sz="4000" b="1" dirty="0">
                <a:solidFill>
                  <a:srgbClr val="FFFFFF"/>
                </a:solidFill>
                <a:effectLst>
                  <a:glow rad="165100">
                    <a:schemeClr val="tx1"/>
                  </a:glow>
                </a:effectLst>
                <a:latin typeface="Arial" charset="0"/>
                <a:ea typeface="ＭＳ Ｐゴシック" charset="0"/>
                <a:cs typeface="Arial" charset="0"/>
              </a:rPr>
              <a:t> yang </a:t>
            </a:r>
            <a:r>
              <a:rPr lang="en-US" sz="4000" b="1" dirty="0" err="1">
                <a:solidFill>
                  <a:srgbClr val="FFFFFF"/>
                </a:solidFill>
                <a:effectLst>
                  <a:glow rad="165100">
                    <a:schemeClr val="tx1"/>
                  </a:glow>
                </a:effectLst>
                <a:latin typeface="Arial" charset="0"/>
                <a:ea typeface="ＭＳ Ｐゴシック" charset="0"/>
                <a:cs typeface="Arial" charset="0"/>
              </a:rPr>
              <a:t>akan</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dibaca</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smtClean="0">
                <a:solidFill>
                  <a:srgbClr val="FFFFFF"/>
                </a:solidFill>
                <a:effectLst>
                  <a:glow rad="165100">
                    <a:schemeClr val="tx1"/>
                  </a:glow>
                </a:effectLst>
                <a:latin typeface="Arial" charset="0"/>
                <a:ea typeface="ＭＳ Ｐゴシック" charset="0"/>
                <a:cs typeface="Arial" charset="0"/>
              </a:rPr>
              <a:t>sebanyak</a:t>
            </a:r>
            <a:r>
              <a:rPr lang="en-US" sz="4000" b="1" dirty="0" smtClean="0">
                <a:solidFill>
                  <a:srgbClr val="FFFFFF"/>
                </a:solidFill>
                <a:effectLst>
                  <a:glow rad="165100">
                    <a:schemeClr val="tx1"/>
                  </a:glow>
                </a:effectLst>
                <a:latin typeface="Arial" charset="0"/>
                <a:ea typeface="ＭＳ Ｐゴシック" charset="0"/>
                <a:cs typeface="Arial" charset="0"/>
              </a:rPr>
              <a:t> </a:t>
            </a:r>
            <a:r>
              <a:rPr lang="en-US" sz="4000" b="1" dirty="0" err="1" smtClean="0">
                <a:solidFill>
                  <a:srgbClr val="FFFF00"/>
                </a:solidFill>
                <a:effectLst>
                  <a:glow rad="165100">
                    <a:schemeClr val="tx1"/>
                  </a:glow>
                </a:effectLst>
                <a:latin typeface="Arial" charset="0"/>
                <a:ea typeface="ＭＳ Ｐゴシック" charset="0"/>
                <a:cs typeface="Arial" charset="0"/>
              </a:rPr>
              <a:t>tiga</a:t>
            </a:r>
            <a:r>
              <a:rPr lang="en-US" sz="4000" b="1" dirty="0" smtClean="0">
                <a:solidFill>
                  <a:srgbClr val="FFFF00"/>
                </a:solidFill>
                <a:effectLst>
                  <a:glow rad="165100">
                    <a:schemeClr val="tx1"/>
                  </a:glow>
                </a:effectLst>
                <a:latin typeface="Arial" charset="0"/>
                <a:ea typeface="ＭＳ Ｐゴシック" charset="0"/>
                <a:cs typeface="Arial" charset="0"/>
              </a:rPr>
              <a:t> </a:t>
            </a:r>
            <a:r>
              <a:rPr lang="en-US" sz="4000" b="1" dirty="0">
                <a:solidFill>
                  <a:srgbClr val="FFFF00"/>
                </a:solidFill>
                <a:effectLst>
                  <a:glow rad="165100">
                    <a:schemeClr val="tx1"/>
                  </a:glow>
                </a:effectLst>
                <a:latin typeface="Arial" charset="0"/>
                <a:ea typeface="ＭＳ Ｐゴシック" charset="0"/>
                <a:cs typeface="Arial" charset="0"/>
              </a:rPr>
              <a:t>kali </a:t>
            </a:r>
            <a:r>
              <a:rPr lang="en-US" sz="4000" b="1" dirty="0" err="1" smtClean="0">
                <a:solidFill>
                  <a:srgbClr val="FFFFFF"/>
                </a:solidFill>
                <a:effectLst>
                  <a:glow rad="165100">
                    <a:schemeClr val="tx1"/>
                  </a:glow>
                </a:effectLst>
                <a:latin typeface="Arial" charset="0"/>
                <a:ea typeface="ＭＳ Ｐゴシック" charset="0"/>
                <a:cs typeface="Arial" charset="0"/>
              </a:rPr>
              <a:t>supaya</a:t>
            </a:r>
            <a:r>
              <a:rPr lang="en-US" sz="4000" b="1" dirty="0" smtClean="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semua</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jemaat</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jelas</a:t>
            </a:r>
            <a:r>
              <a:rPr lang="en-US" sz="4000" b="1" dirty="0">
                <a:solidFill>
                  <a:srgbClr val="FFFFFF"/>
                </a:solidFill>
                <a:effectLst>
                  <a:glow rad="165100">
                    <a:schemeClr val="tx1"/>
                  </a:glow>
                </a:effectLst>
                <a:latin typeface="Arial" charset="0"/>
                <a:ea typeface="ＭＳ Ｐゴシック" charset="0"/>
                <a:cs typeface="Arial" charset="0"/>
              </a:rPr>
              <a:t> </a:t>
            </a:r>
            <a:r>
              <a:rPr lang="en-US" sz="4000" b="1" dirty="0" err="1">
                <a:solidFill>
                  <a:srgbClr val="FFFFFF"/>
                </a:solidFill>
                <a:effectLst>
                  <a:glow rad="165100">
                    <a:schemeClr val="tx1"/>
                  </a:glow>
                </a:effectLst>
                <a:latin typeface="Arial" charset="0"/>
                <a:ea typeface="ＭＳ Ｐゴシック" charset="0"/>
                <a:cs typeface="Arial" charset="0"/>
              </a:rPr>
              <a:t>mendengarnya</a:t>
            </a:r>
            <a:r>
              <a:rPr lang="en-US" sz="4000" b="1" dirty="0">
                <a:solidFill>
                  <a:srgbClr val="FFFFFF"/>
                </a:solidFill>
                <a:effectLst>
                  <a:glow rad="165100">
                    <a:schemeClr val="tx1"/>
                  </a:glow>
                </a:effectLst>
                <a:latin typeface="Arial" charset="0"/>
                <a:ea typeface="ＭＳ Ｐゴシック" charset="0"/>
                <a:cs typeface="Arial" charset="0"/>
              </a:rPr>
              <a:t>.</a:t>
            </a:r>
          </a:p>
        </p:txBody>
      </p:sp>
      <p:sp>
        <p:nvSpPr>
          <p:cNvPr id="471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defRPr/>
            </a:pPr>
            <a:r>
              <a:rPr lang="en-US" b="1" smtClean="0">
                <a:solidFill>
                  <a:srgbClr val="FFFFFF"/>
                </a:solidFill>
                <a:effectLst>
                  <a:glow rad="165100">
                    <a:srgbClr val="000000"/>
                  </a:glow>
                </a:effectLst>
                <a:cs typeface="Arial" charset="0"/>
              </a:rPr>
              <a:t>9</a:t>
            </a:r>
            <a:endParaRPr lang="en-US" smtClean="0">
              <a:solidFill>
                <a:srgbClr val="FFFFFF"/>
              </a:solidFill>
              <a:effectLst>
                <a:glow rad="165100">
                  <a:srgbClr val="000000"/>
                </a:glow>
              </a:effectLst>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 calcmode="lin" valueType="num">
                                      <p:cBhvr>
                                        <p:cTn id="7" dur="1000" fill="hold"/>
                                        <p:tgtEl>
                                          <p:spTgt spid="22528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28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2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2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58000">
              <a:schemeClr val="bg1"/>
            </a:gs>
            <a:gs pos="100000">
              <a:srgbClr val="00000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3721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cs typeface="Arial" charset="0"/>
              </a:rPr>
              <a:t>9</a:t>
            </a:r>
            <a:endParaRPr lang="en-US">
              <a:cs typeface="Arial" charset="0"/>
            </a:endParaRPr>
          </a:p>
        </p:txBody>
      </p:sp>
      <p:pic>
        <p:nvPicPr>
          <p:cNvPr id="227336" name="Picture 8" descr="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2819400"/>
            <a:ext cx="19351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Rectangle 2"/>
          <p:cNvSpPr>
            <a:spLocks noGrp="1" noChangeArrowheads="1"/>
          </p:cNvSpPr>
          <p:nvPr>
            <p:ph type="ctrTitle"/>
          </p:nvPr>
        </p:nvSpPr>
        <p:spPr>
          <a:xfrm>
            <a:off x="0" y="990600"/>
            <a:ext cx="9144000" cy="1981200"/>
          </a:xfrm>
        </p:spPr>
        <p:txBody>
          <a:bodyPr/>
          <a:lstStyle/>
          <a:p>
            <a:pPr eaLnBrk="1" hangingPunct="1"/>
            <a:r>
              <a:rPr lang="en-US" sz="4000" b="1">
                <a:latin typeface="Arial" charset="0"/>
                <a:ea typeface="ＭＳ Ｐゴシック" charset="0"/>
                <a:cs typeface="Arial" charset="0"/>
              </a:rPr>
              <a:t>C.	Kita mulai membaca disaat jemaat masih mencari bagian tersebut di Alkitabnya.</a:t>
            </a:r>
          </a:p>
        </p:txBody>
      </p:sp>
      <p:sp>
        <p:nvSpPr>
          <p:cNvPr id="227333" name="Text Box 5"/>
          <p:cNvSpPr txBox="1">
            <a:spLocks noChangeArrowheads="1"/>
          </p:cNvSpPr>
          <p:nvPr/>
        </p:nvSpPr>
        <p:spPr bwMode="auto">
          <a:xfrm>
            <a:off x="0" y="4800600"/>
            <a:ext cx="914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b="1">
                <a:solidFill>
                  <a:schemeClr val="tx2"/>
                </a:solidFill>
                <a:cs typeface="Arial" charset="0"/>
              </a:rPr>
              <a:t>Tunggulah sampai jemaat tenang dan tidak ada suara Alkitab yang dibolak-balik lagi.</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fade">
                                      <p:cBhvr>
                                        <p:cTn id="7" dur="800" decel="100000"/>
                                        <p:tgtEl>
                                          <p:spTgt spid="227333"/>
                                        </p:tgtEl>
                                      </p:cBhvr>
                                    </p:animEffect>
                                    <p:anim calcmode="lin" valueType="num">
                                      <p:cBhvr>
                                        <p:cTn id="8" dur="800" decel="100000" fill="hold"/>
                                        <p:tgtEl>
                                          <p:spTgt spid="227333"/>
                                        </p:tgtEl>
                                        <p:attrNameLst>
                                          <p:attrName>style.rotation</p:attrName>
                                        </p:attrNameLst>
                                      </p:cBhvr>
                                      <p:tavLst>
                                        <p:tav tm="0">
                                          <p:val>
                                            <p:fltVal val="-90"/>
                                          </p:val>
                                        </p:tav>
                                        <p:tav tm="100000">
                                          <p:val>
                                            <p:fltVal val="0"/>
                                          </p:val>
                                        </p:tav>
                                      </p:tavLst>
                                    </p:anim>
                                    <p:anim calcmode="lin" valueType="num">
                                      <p:cBhvr>
                                        <p:cTn id="9" dur="800" decel="100000" fill="hold"/>
                                        <p:tgtEl>
                                          <p:spTgt spid="227333"/>
                                        </p:tgtEl>
                                        <p:attrNameLst>
                                          <p:attrName>ppt_x</p:attrName>
                                        </p:attrNameLst>
                                      </p:cBhvr>
                                      <p:tavLst>
                                        <p:tav tm="0">
                                          <p:val>
                                            <p:strVal val="#ppt_x+0.4"/>
                                          </p:val>
                                        </p:tav>
                                        <p:tav tm="100000">
                                          <p:val>
                                            <p:strVal val="#ppt_x-0.05"/>
                                          </p:val>
                                        </p:tav>
                                      </p:tavLst>
                                    </p:anim>
                                    <p:anim calcmode="lin" valueType="num">
                                      <p:cBhvr>
                                        <p:cTn id="10" dur="800" decel="100000" fill="hold"/>
                                        <p:tgtEl>
                                          <p:spTgt spid="2273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73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733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nodeType="afterEffect">
                                  <p:stCondLst>
                                    <p:cond delay="0"/>
                                  </p:stCondLst>
                                  <p:childTnLst>
                                    <p:set>
                                      <p:cBhvr>
                                        <p:cTn id="15" dur="1" fill="hold">
                                          <p:stCondLst>
                                            <p:cond delay="0"/>
                                          </p:stCondLst>
                                        </p:cTn>
                                        <p:tgtEl>
                                          <p:spTgt spid="227336"/>
                                        </p:tgtEl>
                                        <p:attrNameLst>
                                          <p:attrName>style.visibility</p:attrName>
                                        </p:attrNameLst>
                                      </p:cBhvr>
                                      <p:to>
                                        <p:strVal val="visible"/>
                                      </p:to>
                                    </p:set>
                                    <p:animEffect transition="in" filter="fade">
                                      <p:cBhvr>
                                        <p:cTn id="16" dur="800" decel="100000"/>
                                        <p:tgtEl>
                                          <p:spTgt spid="227336"/>
                                        </p:tgtEl>
                                      </p:cBhvr>
                                    </p:animEffect>
                                    <p:anim calcmode="lin" valueType="num">
                                      <p:cBhvr>
                                        <p:cTn id="17" dur="800" decel="100000" fill="hold"/>
                                        <p:tgtEl>
                                          <p:spTgt spid="227336"/>
                                        </p:tgtEl>
                                        <p:attrNameLst>
                                          <p:attrName>style.rotation</p:attrName>
                                        </p:attrNameLst>
                                      </p:cBhvr>
                                      <p:tavLst>
                                        <p:tav tm="0">
                                          <p:val>
                                            <p:fltVal val="-90"/>
                                          </p:val>
                                        </p:tav>
                                        <p:tav tm="100000">
                                          <p:val>
                                            <p:fltVal val="0"/>
                                          </p:val>
                                        </p:tav>
                                      </p:tavLst>
                                    </p:anim>
                                    <p:anim calcmode="lin" valueType="num">
                                      <p:cBhvr>
                                        <p:cTn id="18" dur="800" decel="100000" fill="hold"/>
                                        <p:tgtEl>
                                          <p:spTgt spid="227336"/>
                                        </p:tgtEl>
                                        <p:attrNameLst>
                                          <p:attrName>ppt_x</p:attrName>
                                        </p:attrNameLst>
                                      </p:cBhvr>
                                      <p:tavLst>
                                        <p:tav tm="0">
                                          <p:val>
                                            <p:strVal val="#ppt_x+0.4"/>
                                          </p:val>
                                        </p:tav>
                                        <p:tav tm="100000">
                                          <p:val>
                                            <p:strVal val="#ppt_x-0.05"/>
                                          </p:val>
                                        </p:tav>
                                      </p:tavLst>
                                    </p:anim>
                                    <p:anim calcmode="lin" valueType="num">
                                      <p:cBhvr>
                                        <p:cTn id="19" dur="800" decel="100000" fill="hold"/>
                                        <p:tgtEl>
                                          <p:spTgt spid="22733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733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73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926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07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7"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000000"/>
                </a:solidFill>
                <a:cs typeface="Arial" charset="0"/>
              </a:rPr>
              <a:t>9</a:t>
            </a:r>
            <a:endParaRPr lang="en-US">
              <a:solidFill>
                <a:srgbClr val="000000"/>
              </a:solidFill>
              <a:cs typeface="Arial" charset="0"/>
            </a:endParaRPr>
          </a:p>
        </p:txBody>
      </p:sp>
      <p:sp>
        <p:nvSpPr>
          <p:cNvPr id="63491" name="Rectangle 2"/>
          <p:cNvSpPr>
            <a:spLocks noGrp="1" noChangeArrowheads="1"/>
          </p:cNvSpPr>
          <p:nvPr>
            <p:ph type="ctrTitle"/>
          </p:nvPr>
        </p:nvSpPr>
        <p:spPr>
          <a:xfrm>
            <a:off x="4067944" y="990600"/>
            <a:ext cx="5076056" cy="3014464"/>
          </a:xfrm>
          <a:extLst/>
        </p:spPr>
        <p:txBody>
          <a:bodyPr/>
          <a:lstStyle/>
          <a:p>
            <a:pPr eaLnBrk="1" hangingPunct="1">
              <a:defRPr/>
            </a:pPr>
            <a:r>
              <a:rPr lang="en-US" sz="4000" b="1" dirty="0" smtClean="0">
                <a:solidFill>
                  <a:schemeClr val="bg1"/>
                </a:solidFill>
                <a:effectLst>
                  <a:glow rad="177800">
                    <a:schemeClr val="tx1"/>
                  </a:glow>
                </a:effectLst>
                <a:latin typeface="Arial" charset="0"/>
                <a:ea typeface="ＭＳ Ｐゴシック" charset="0"/>
                <a:cs typeface="Arial" charset="0"/>
              </a:rPr>
              <a:t>How will you know when they found the text on their smartphone?</a:t>
            </a:r>
            <a:endParaRPr lang="en-US" sz="4000" b="1" dirty="0">
              <a:solidFill>
                <a:schemeClr val="bg1"/>
              </a:solidFill>
              <a:effectLst>
                <a:glow rad="177800">
                  <a:schemeClr val="tx1"/>
                </a:glow>
              </a:effectLst>
              <a:latin typeface="Arial" charset="0"/>
              <a:ea typeface="ＭＳ Ｐゴシック" charset="0"/>
              <a:cs typeface="Arial"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blinds(horizontal)">
                                      <p:cBhvr>
                                        <p:cTn id="7" dur="500"/>
                                        <p:tgtEl>
                                          <p:spTgt spid="63491"/>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989138"/>
            <a:ext cx="6502401"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a:solidFill>
                  <a:srgbClr val="FFFFFF"/>
                </a:solidFill>
                <a:cs typeface="Arial" charset="0"/>
              </a:rPr>
              <a:t>9</a:t>
            </a:r>
            <a:endParaRPr lang="en-US">
              <a:solidFill>
                <a:srgbClr val="FFFFFF"/>
              </a:solidFill>
              <a:cs typeface="Arial" charset="0"/>
            </a:endParaRPr>
          </a:p>
        </p:txBody>
      </p:sp>
      <p:sp>
        <p:nvSpPr>
          <p:cNvPr id="227333" name="Text Box 5"/>
          <p:cNvSpPr txBox="1">
            <a:spLocks noChangeArrowheads="1"/>
          </p:cNvSpPr>
          <p:nvPr/>
        </p:nvSpPr>
        <p:spPr bwMode="auto">
          <a:xfrm>
            <a:off x="-17103" y="5877271"/>
            <a:ext cx="9144000" cy="100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1" hangingPunct="1">
              <a:defRPr sz="4000" b="1">
                <a:solidFill>
                  <a:schemeClr val="bg1"/>
                </a:solidFill>
                <a:effectLst>
                  <a:glow rad="177800">
                    <a:schemeClr val="tx1"/>
                  </a:glow>
                </a:effectLst>
                <a:cs typeface="Arial" charset="0"/>
              </a:defRPr>
            </a:lvl1pPr>
            <a:lvl2pPr algn="ctr">
              <a:defRPr sz="4400">
                <a:solidFill>
                  <a:schemeClr val="tx2"/>
                </a:solidFill>
              </a:defRPr>
            </a:lvl2pPr>
            <a:lvl3pPr algn="ctr">
              <a:defRPr sz="4400">
                <a:solidFill>
                  <a:schemeClr val="tx2"/>
                </a:solidFill>
              </a:defRPr>
            </a:lvl3pPr>
            <a:lvl4pPr algn="ctr">
              <a:defRPr sz="4400">
                <a:solidFill>
                  <a:schemeClr val="tx2"/>
                </a:solidFill>
              </a:defRPr>
            </a:lvl4pPr>
            <a:lvl5pPr algn="ctr">
              <a:defRPr sz="4400">
                <a:solidFill>
                  <a:schemeClr val="tx2"/>
                </a:solidFill>
              </a:defRPr>
            </a:lvl5pPr>
            <a:lvl6pPr marL="457200" algn="ctr" fontAlgn="base">
              <a:spcBef>
                <a:spcPct val="0"/>
              </a:spcBef>
              <a:spcAft>
                <a:spcPct val="0"/>
              </a:spcAft>
              <a:defRPr sz="4400">
                <a:solidFill>
                  <a:schemeClr val="tx2"/>
                </a:solidFill>
              </a:defRPr>
            </a:lvl6pPr>
            <a:lvl7pPr marL="914400" algn="ctr" fontAlgn="base">
              <a:spcBef>
                <a:spcPct val="0"/>
              </a:spcBef>
              <a:spcAft>
                <a:spcPct val="0"/>
              </a:spcAft>
              <a:defRPr sz="4400">
                <a:solidFill>
                  <a:schemeClr val="tx2"/>
                </a:solidFill>
              </a:defRPr>
            </a:lvl7pPr>
            <a:lvl8pPr marL="1371600" algn="ctr" fontAlgn="base">
              <a:spcBef>
                <a:spcPct val="0"/>
              </a:spcBef>
              <a:spcAft>
                <a:spcPct val="0"/>
              </a:spcAft>
              <a:defRPr sz="4400">
                <a:solidFill>
                  <a:schemeClr val="tx2"/>
                </a:solidFill>
              </a:defRPr>
            </a:lvl8pPr>
            <a:lvl9pPr marL="1828800" algn="ctr" fontAlgn="base">
              <a:spcBef>
                <a:spcPct val="0"/>
              </a:spcBef>
              <a:spcAft>
                <a:spcPct val="0"/>
              </a:spcAft>
              <a:defRPr sz="4400">
                <a:solidFill>
                  <a:schemeClr val="tx2"/>
                </a:solidFill>
              </a:defRPr>
            </a:lvl9pPr>
          </a:lstStyle>
          <a:p>
            <a:pPr>
              <a:defRPr/>
            </a:pPr>
            <a:r>
              <a:rPr lang="en-US" dirty="0">
                <a:solidFill>
                  <a:srgbClr val="FFFFFF"/>
                </a:solidFill>
                <a:effectLst>
                  <a:glow rad="177800">
                    <a:srgbClr val="000000"/>
                  </a:glow>
                </a:effectLst>
              </a:rPr>
              <a:t>Ask them to look up at you!</a:t>
            </a:r>
          </a:p>
        </p:txBody>
      </p:sp>
      <p:pic>
        <p:nvPicPr>
          <p:cNvPr id="141317"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13" y="-171450"/>
            <a:ext cx="4932363"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2"/>
          <p:cNvSpPr>
            <a:spLocks noGrp="1" noChangeArrowheads="1"/>
          </p:cNvSpPr>
          <p:nvPr>
            <p:ph type="ctrTitle"/>
          </p:nvPr>
        </p:nvSpPr>
        <p:spPr>
          <a:xfrm>
            <a:off x="4067944" y="990600"/>
            <a:ext cx="5076056" cy="3014464"/>
          </a:xfrm>
          <a:extLst/>
        </p:spPr>
        <p:txBody>
          <a:bodyPr/>
          <a:lstStyle/>
          <a:p>
            <a:pPr eaLnBrk="1" hangingPunct="1">
              <a:defRPr/>
            </a:pPr>
            <a:r>
              <a:rPr lang="en-US" sz="4000" b="1" dirty="0">
                <a:solidFill>
                  <a:schemeClr val="bg1"/>
                </a:solidFill>
                <a:effectLst>
                  <a:glow rad="177800">
                    <a:schemeClr val="tx1"/>
                  </a:glow>
                </a:effectLst>
                <a:latin typeface="Arial" charset="0"/>
                <a:cs typeface="Arial" charset="0"/>
              </a:rPr>
              <a:t>How will you know when they found the text on their smartphone?</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7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1180</TotalTime>
  <Words>570</Words>
  <Application>Microsoft Macintosh PowerPoint</Application>
  <PresentationFormat>On-screen Show (4:3)</PresentationFormat>
  <Paragraphs>83</Paragraphs>
  <Slides>19</Slides>
  <Notes>18</Notes>
  <HiddenSlides>3</HiddenSlides>
  <MMClips>0</MMClips>
  <ScaleCrop>false</ScaleCrop>
  <HeadingPairs>
    <vt:vector size="4" baseType="variant">
      <vt:variant>
        <vt:lpstr>Theme</vt:lpstr>
      </vt:variant>
      <vt:variant>
        <vt:i4>10</vt:i4>
      </vt:variant>
      <vt:variant>
        <vt:lpstr>Slide Titles</vt:lpstr>
      </vt:variant>
      <vt:variant>
        <vt:i4>19</vt:i4>
      </vt:variant>
    </vt:vector>
  </HeadingPairs>
  <TitlesOfParts>
    <vt:vector size="29" baseType="lpstr">
      <vt:lpstr>Blank Presentation</vt:lpstr>
      <vt:lpstr>Default Design</vt:lpstr>
      <vt:lpstr>1_Default Design</vt:lpstr>
      <vt:lpstr>1_Blank Presentation</vt:lpstr>
      <vt:lpstr>2_Blank Presentation</vt:lpstr>
      <vt:lpstr>3_Blank Presentation</vt:lpstr>
      <vt:lpstr>3_Default Design</vt:lpstr>
      <vt:lpstr>4_Blank Presentation</vt:lpstr>
      <vt:lpstr>5_Blank Presentation</vt:lpstr>
      <vt:lpstr>1_Orbit</vt:lpstr>
      <vt:lpstr>Pembacaan Alkitab </vt:lpstr>
      <vt:lpstr>Mormons are reading The Book of Mormon more and the Bible less</vt:lpstr>
      <vt:lpstr>Bahagian terpenting dari khotbahmu…</vt:lpstr>
      <vt:lpstr>Jadi bagaimana seharusnya kita membacakan Alkitab?</vt:lpstr>
      <vt:lpstr>A. Seringkali pembacaan Alkitab tidak berkaitan dengan isi khotbahnya.</vt:lpstr>
      <vt:lpstr>B. Kita tidak jelas menyebutkan bagian Alkitab yang dibaca sehingga jemaat bertanya satu sama lain.</vt:lpstr>
      <vt:lpstr>C. Kita mulai membaca disaat jemaat masih mencari bagian tersebut di Alkitabnya.</vt:lpstr>
      <vt:lpstr>How will you know when they found the text on their smartphone?</vt:lpstr>
      <vt:lpstr>How will you know when they found the text on their smartphone?</vt:lpstr>
      <vt:lpstr>D. Kita tidak memberikan latar belakang yang cukup untuk memahami teks yang dibacakan (cth. tanpa konteksnya kita bacakan Kis 14:21).</vt:lpstr>
      <vt:lpstr>Pengemaraan Mubaligh Pertama</vt:lpstr>
      <vt:lpstr>E. Kata-kata sukar kadang keliru apabilat disebut kerana kurangnya penyediaan.</vt:lpstr>
      <vt:lpstr>F. Kita memberi tumpuan terhadap perkataan yang silap (cth. tumpuan seharusnya pada kata “gave” dan bukan “for” pada Gal. 2:20; atau pada “me” dan bukan “before” pada Kel. 20:3).</vt:lpstr>
      <vt:lpstr>G. Kita sering membaca dengan ekanada.</vt:lpstr>
      <vt:lpstr>H. Kesusahan mengajar mereka yang olah-olah “sudah tahu bagaimana membacakan Alkitab.”</vt:lpstr>
      <vt:lpstr>I. Kita merasa harus selalu mengakhiri pembacaan Alkitab dengan ungkapan basi “Kiranya Tuhan memberkati pembacaan Alkitab kita”.</vt:lpstr>
      <vt:lpstr>Pembacaan Alkitab</vt:lpstr>
      <vt:lpstr>Black</vt:lpstr>
      <vt:lpstr>Homiletik •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Over White</dc:title>
  <dc:creator>Rick Griffith</dc:creator>
  <cp:lastModifiedBy>Rick Griffith</cp:lastModifiedBy>
  <cp:revision>63</cp:revision>
  <dcterms:created xsi:type="dcterms:W3CDTF">2005-08-24T10:09:52Z</dcterms:created>
  <dcterms:modified xsi:type="dcterms:W3CDTF">2016-09-04T12:53:38Z</dcterms:modified>
</cp:coreProperties>
</file>